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0" r:id="rId2"/>
    <p:sldId id="262" r:id="rId3"/>
    <p:sldId id="261" r:id="rId4"/>
    <p:sldId id="273" r:id="rId5"/>
    <p:sldId id="271" r:id="rId6"/>
    <p:sldId id="276" r:id="rId7"/>
    <p:sldId id="280" r:id="rId8"/>
    <p:sldId id="279" r:id="rId9"/>
    <p:sldId id="286" r:id="rId10"/>
    <p:sldId id="277" r:id="rId11"/>
    <p:sldId id="263" r:id="rId12"/>
    <p:sldId id="278" r:id="rId13"/>
    <p:sldId id="264" r:id="rId14"/>
    <p:sldId id="281" r:id="rId15"/>
    <p:sldId id="275" r:id="rId16"/>
    <p:sldId id="282" r:id="rId17"/>
    <p:sldId id="283" r:id="rId18"/>
    <p:sldId id="284" r:id="rId19"/>
    <p:sldId id="285" r:id="rId20"/>
    <p:sldId id="265" r:id="rId21"/>
    <p:sldId id="267" r:id="rId22"/>
    <p:sldId id="268" r:id="rId23"/>
    <p:sldId id="287" r:id="rId24"/>
    <p:sldId id="288" r:id="rId25"/>
    <p:sldId id="289" r:id="rId26"/>
    <p:sldId id="27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546" autoAdjust="0"/>
  </p:normalViewPr>
  <p:slideViewPr>
    <p:cSldViewPr>
      <p:cViewPr>
        <p:scale>
          <a:sx n="70" d="100"/>
          <a:sy n="70" d="100"/>
        </p:scale>
        <p:origin x="116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BB116-5DA9-4822-BA17-8BB23B5AC162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848BB-9A56-4502-BB55-C656B55749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78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593338-82B5-4E2C-9D24-6AB01208C11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27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848BB-9A56-4502-BB55-C656B557499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15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3D79B-81C2-49AE-B387-C73C6F90988D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AAC19-6F91-4D6C-96C8-DF1137032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3.wav"/><Relationship Id="rId2" Type="http://schemas.openxmlformats.org/officeDocument/2006/relationships/audio" Target="file:///G:\KOI.MP3" TargetMode="External"/><Relationship Id="rId1" Type="http://schemas.openxmlformats.org/officeDocument/2006/relationships/tags" Target="../tags/tag1.xml"/><Relationship Id="rId6" Type="http://schemas.openxmlformats.org/officeDocument/2006/relationships/audio" Target="../media/audio2.wav"/><Relationship Id="rId5" Type="http://schemas.openxmlformats.org/officeDocument/2006/relationships/audio" Target="../media/audio1.wav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audio" Target="../media/audio5.wav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audio" Target="../media/audio2.wav"/><Relationship Id="rId10" Type="http://schemas.openxmlformats.org/officeDocument/2006/relationships/oleObject" Target="../embeddings/oleObject3.bin"/><Relationship Id="rId4" Type="http://schemas.openxmlformats.org/officeDocument/2006/relationships/audio" Target="../media/audio6.wav"/><Relationship Id="rId9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D2C88-7DE2-4F16-91B1-82E90819FAE1}" type="slidenum">
              <a:rPr lang="en-US"/>
              <a:pPr/>
              <a:t>1</a:t>
            </a:fld>
            <a:endParaRPr lang="en-US"/>
          </a:p>
        </p:txBody>
      </p:sp>
      <p:pic>
        <p:nvPicPr>
          <p:cNvPr id="711736" name="Picture 56" descr="Clouds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1682" name="Text Box 2"/>
          <p:cNvSpPr txBox="1">
            <a:spLocks noChangeArrowheads="1"/>
          </p:cNvSpPr>
          <p:nvPr/>
        </p:nvSpPr>
        <p:spPr bwMode="auto">
          <a:xfrm>
            <a:off x="449263" y="628650"/>
            <a:ext cx="8259762" cy="2105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6600" b="1" dirty="0">
                <a:solidFill>
                  <a:srgbClr val="990099"/>
                </a:solidFill>
                <a:effectLst/>
                <a:latin typeface="Monotype Corsiva" pitchFamily="66" charset="0"/>
              </a:rPr>
              <a:t>ASSALAMU’ALAIKUM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6600" b="1" dirty="0">
                <a:solidFill>
                  <a:srgbClr val="990099"/>
                </a:solidFill>
                <a:effectLst/>
                <a:latin typeface="Monotype Corsiva" pitchFamily="66" charset="0"/>
              </a:rPr>
              <a:t>WR WB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051050" y="2767013"/>
            <a:ext cx="5057775" cy="1741487"/>
            <a:chOff x="1417" y="3108"/>
            <a:chExt cx="3451" cy="1097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021" y="3364"/>
              <a:ext cx="1446" cy="841"/>
              <a:chOff x="2021" y="3364"/>
              <a:chExt cx="1446" cy="841"/>
            </a:xfrm>
          </p:grpSpPr>
          <p:sp>
            <p:nvSpPr>
              <p:cNvPr id="711685" name="Freeform 5"/>
              <p:cNvSpPr>
                <a:spLocks/>
              </p:cNvSpPr>
              <p:nvPr/>
            </p:nvSpPr>
            <p:spPr bwMode="auto">
              <a:xfrm>
                <a:off x="2021" y="3364"/>
                <a:ext cx="1446" cy="841"/>
              </a:xfrm>
              <a:custGeom>
                <a:avLst/>
                <a:gdLst/>
                <a:ahLst/>
                <a:cxnLst>
                  <a:cxn ang="0">
                    <a:pos x="607" y="132"/>
                  </a:cxn>
                  <a:cxn ang="0">
                    <a:pos x="1173" y="272"/>
                  </a:cxn>
                  <a:cxn ang="0">
                    <a:pos x="1264" y="267"/>
                  </a:cxn>
                  <a:cxn ang="0">
                    <a:pos x="1345" y="262"/>
                  </a:cxn>
                  <a:cxn ang="0">
                    <a:pos x="1607" y="234"/>
                  </a:cxn>
                  <a:cxn ang="0">
                    <a:pos x="1779" y="234"/>
                  </a:cxn>
                  <a:cxn ang="0">
                    <a:pos x="1920" y="272"/>
                  </a:cxn>
                  <a:cxn ang="0">
                    <a:pos x="2132" y="384"/>
                  </a:cxn>
                  <a:cxn ang="0">
                    <a:pos x="2275" y="449"/>
                  </a:cxn>
                  <a:cxn ang="0">
                    <a:pos x="2326" y="467"/>
                  </a:cxn>
                  <a:cxn ang="0">
                    <a:pos x="2689" y="767"/>
                  </a:cxn>
                  <a:cxn ang="0">
                    <a:pos x="2831" y="879"/>
                  </a:cxn>
                  <a:cxn ang="0">
                    <a:pos x="2861" y="945"/>
                  </a:cxn>
                  <a:cxn ang="0">
                    <a:pos x="2881" y="1161"/>
                  </a:cxn>
                  <a:cxn ang="0">
                    <a:pos x="2891" y="1226"/>
                  </a:cxn>
                  <a:cxn ang="0">
                    <a:pos x="2848" y="1268"/>
                  </a:cxn>
                  <a:cxn ang="0">
                    <a:pos x="2812" y="1299"/>
                  </a:cxn>
                  <a:cxn ang="0">
                    <a:pos x="2777" y="1319"/>
                  </a:cxn>
                  <a:cxn ang="0">
                    <a:pos x="2728" y="1325"/>
                  </a:cxn>
                  <a:cxn ang="0">
                    <a:pos x="2668" y="1319"/>
                  </a:cxn>
                  <a:cxn ang="0">
                    <a:pos x="2620" y="1307"/>
                  </a:cxn>
                  <a:cxn ang="0">
                    <a:pos x="2546" y="1201"/>
                  </a:cxn>
                  <a:cxn ang="0">
                    <a:pos x="2553" y="1077"/>
                  </a:cxn>
                  <a:cxn ang="0">
                    <a:pos x="2397" y="926"/>
                  </a:cxn>
                  <a:cxn ang="0">
                    <a:pos x="2294" y="834"/>
                  </a:cxn>
                  <a:cxn ang="0">
                    <a:pos x="2358" y="937"/>
                  </a:cxn>
                  <a:cxn ang="0">
                    <a:pos x="2410" y="1002"/>
                  </a:cxn>
                  <a:cxn ang="0">
                    <a:pos x="2493" y="1120"/>
                  </a:cxn>
                  <a:cxn ang="0">
                    <a:pos x="2594" y="1272"/>
                  </a:cxn>
                  <a:cxn ang="0">
                    <a:pos x="2587" y="1324"/>
                  </a:cxn>
                  <a:cxn ang="0">
                    <a:pos x="2567" y="1372"/>
                  </a:cxn>
                  <a:cxn ang="0">
                    <a:pos x="2531" y="1405"/>
                  </a:cxn>
                  <a:cxn ang="0">
                    <a:pos x="2462" y="1436"/>
                  </a:cxn>
                  <a:cxn ang="0">
                    <a:pos x="2418" y="1446"/>
                  </a:cxn>
                  <a:cxn ang="0">
                    <a:pos x="2366" y="1459"/>
                  </a:cxn>
                  <a:cxn ang="0">
                    <a:pos x="2316" y="1468"/>
                  </a:cxn>
                  <a:cxn ang="0">
                    <a:pos x="2203" y="1543"/>
                  </a:cxn>
                  <a:cxn ang="0">
                    <a:pos x="2132" y="1571"/>
                  </a:cxn>
                  <a:cxn ang="0">
                    <a:pos x="2062" y="1543"/>
                  </a:cxn>
                  <a:cxn ang="0">
                    <a:pos x="2031" y="1599"/>
                  </a:cxn>
                  <a:cxn ang="0">
                    <a:pos x="1981" y="1655"/>
                  </a:cxn>
                  <a:cxn ang="0">
                    <a:pos x="1890" y="1683"/>
                  </a:cxn>
                  <a:cxn ang="0">
                    <a:pos x="1799" y="1673"/>
                  </a:cxn>
                  <a:cxn ang="0">
                    <a:pos x="1718" y="1636"/>
                  </a:cxn>
                  <a:cxn ang="0">
                    <a:pos x="1567" y="1543"/>
                  </a:cxn>
                  <a:cxn ang="0">
                    <a:pos x="1254" y="1282"/>
                  </a:cxn>
                  <a:cxn ang="0">
                    <a:pos x="1042" y="1094"/>
                  </a:cxn>
                  <a:cxn ang="0">
                    <a:pos x="910" y="963"/>
                  </a:cxn>
                  <a:cxn ang="0">
                    <a:pos x="824" y="917"/>
                  </a:cxn>
                  <a:cxn ang="0">
                    <a:pos x="739" y="879"/>
                  </a:cxn>
                  <a:cxn ang="0">
                    <a:pos x="547" y="837"/>
                  </a:cxn>
                  <a:cxn ang="0">
                    <a:pos x="424" y="786"/>
                  </a:cxn>
                  <a:cxn ang="0">
                    <a:pos x="0" y="655"/>
                  </a:cxn>
                  <a:cxn ang="0">
                    <a:pos x="222" y="0"/>
                  </a:cxn>
                  <a:cxn ang="0">
                    <a:pos x="607" y="132"/>
                  </a:cxn>
                </a:cxnLst>
                <a:rect l="0" t="0" r="r" b="b"/>
                <a:pathLst>
                  <a:path w="2891" h="1683">
                    <a:moveTo>
                      <a:pt x="607" y="132"/>
                    </a:moveTo>
                    <a:lnTo>
                      <a:pt x="1173" y="272"/>
                    </a:lnTo>
                    <a:lnTo>
                      <a:pt x="1264" y="267"/>
                    </a:lnTo>
                    <a:lnTo>
                      <a:pt x="1345" y="262"/>
                    </a:lnTo>
                    <a:lnTo>
                      <a:pt x="1607" y="234"/>
                    </a:lnTo>
                    <a:lnTo>
                      <a:pt x="1779" y="234"/>
                    </a:lnTo>
                    <a:lnTo>
                      <a:pt x="1920" y="272"/>
                    </a:lnTo>
                    <a:lnTo>
                      <a:pt x="2132" y="384"/>
                    </a:lnTo>
                    <a:lnTo>
                      <a:pt x="2275" y="449"/>
                    </a:lnTo>
                    <a:lnTo>
                      <a:pt x="2326" y="467"/>
                    </a:lnTo>
                    <a:lnTo>
                      <a:pt x="2689" y="767"/>
                    </a:lnTo>
                    <a:lnTo>
                      <a:pt x="2831" y="879"/>
                    </a:lnTo>
                    <a:lnTo>
                      <a:pt x="2861" y="945"/>
                    </a:lnTo>
                    <a:lnTo>
                      <a:pt x="2881" y="1161"/>
                    </a:lnTo>
                    <a:lnTo>
                      <a:pt x="2891" y="1226"/>
                    </a:lnTo>
                    <a:lnTo>
                      <a:pt x="2848" y="1268"/>
                    </a:lnTo>
                    <a:lnTo>
                      <a:pt x="2812" y="1299"/>
                    </a:lnTo>
                    <a:lnTo>
                      <a:pt x="2777" y="1319"/>
                    </a:lnTo>
                    <a:lnTo>
                      <a:pt x="2728" y="1325"/>
                    </a:lnTo>
                    <a:lnTo>
                      <a:pt x="2668" y="1319"/>
                    </a:lnTo>
                    <a:lnTo>
                      <a:pt x="2620" y="1307"/>
                    </a:lnTo>
                    <a:lnTo>
                      <a:pt x="2546" y="1201"/>
                    </a:lnTo>
                    <a:lnTo>
                      <a:pt x="2553" y="1077"/>
                    </a:lnTo>
                    <a:lnTo>
                      <a:pt x="2397" y="926"/>
                    </a:lnTo>
                    <a:lnTo>
                      <a:pt x="2294" y="834"/>
                    </a:lnTo>
                    <a:lnTo>
                      <a:pt x="2358" y="937"/>
                    </a:lnTo>
                    <a:lnTo>
                      <a:pt x="2410" y="1002"/>
                    </a:lnTo>
                    <a:lnTo>
                      <a:pt x="2493" y="1120"/>
                    </a:lnTo>
                    <a:lnTo>
                      <a:pt x="2594" y="1272"/>
                    </a:lnTo>
                    <a:lnTo>
                      <a:pt x="2587" y="1324"/>
                    </a:lnTo>
                    <a:lnTo>
                      <a:pt x="2567" y="1372"/>
                    </a:lnTo>
                    <a:lnTo>
                      <a:pt x="2531" y="1405"/>
                    </a:lnTo>
                    <a:lnTo>
                      <a:pt x="2462" y="1436"/>
                    </a:lnTo>
                    <a:lnTo>
                      <a:pt x="2418" y="1446"/>
                    </a:lnTo>
                    <a:lnTo>
                      <a:pt x="2366" y="1459"/>
                    </a:lnTo>
                    <a:lnTo>
                      <a:pt x="2316" y="1468"/>
                    </a:lnTo>
                    <a:lnTo>
                      <a:pt x="2203" y="1543"/>
                    </a:lnTo>
                    <a:lnTo>
                      <a:pt x="2132" y="1571"/>
                    </a:lnTo>
                    <a:lnTo>
                      <a:pt x="2062" y="1543"/>
                    </a:lnTo>
                    <a:lnTo>
                      <a:pt x="2031" y="1599"/>
                    </a:lnTo>
                    <a:lnTo>
                      <a:pt x="1981" y="1655"/>
                    </a:lnTo>
                    <a:lnTo>
                      <a:pt x="1890" y="1683"/>
                    </a:lnTo>
                    <a:lnTo>
                      <a:pt x="1799" y="1673"/>
                    </a:lnTo>
                    <a:lnTo>
                      <a:pt x="1718" y="1636"/>
                    </a:lnTo>
                    <a:lnTo>
                      <a:pt x="1567" y="1543"/>
                    </a:lnTo>
                    <a:lnTo>
                      <a:pt x="1254" y="1282"/>
                    </a:lnTo>
                    <a:lnTo>
                      <a:pt x="1042" y="1094"/>
                    </a:lnTo>
                    <a:lnTo>
                      <a:pt x="910" y="963"/>
                    </a:lnTo>
                    <a:lnTo>
                      <a:pt x="824" y="917"/>
                    </a:lnTo>
                    <a:lnTo>
                      <a:pt x="739" y="879"/>
                    </a:lnTo>
                    <a:lnTo>
                      <a:pt x="547" y="837"/>
                    </a:lnTo>
                    <a:lnTo>
                      <a:pt x="424" y="786"/>
                    </a:lnTo>
                    <a:lnTo>
                      <a:pt x="0" y="655"/>
                    </a:lnTo>
                    <a:lnTo>
                      <a:pt x="222" y="0"/>
                    </a:lnTo>
                    <a:lnTo>
                      <a:pt x="607" y="132"/>
                    </a:lnTo>
                    <a:close/>
                  </a:path>
                </a:pathLst>
              </a:custGeom>
              <a:solidFill>
                <a:srgbClr val="FFBFB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86" name="Freeform 6"/>
              <p:cNvSpPr>
                <a:spLocks/>
              </p:cNvSpPr>
              <p:nvPr/>
            </p:nvSpPr>
            <p:spPr bwMode="auto">
              <a:xfrm>
                <a:off x="3164" y="3734"/>
                <a:ext cx="154" cy="280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4" y="42"/>
                  </a:cxn>
                  <a:cxn ang="0">
                    <a:pos x="0" y="84"/>
                  </a:cxn>
                  <a:cxn ang="0">
                    <a:pos x="21" y="117"/>
                  </a:cxn>
                  <a:cxn ang="0">
                    <a:pos x="76" y="204"/>
                  </a:cxn>
                  <a:cxn ang="0">
                    <a:pos x="147" y="294"/>
                  </a:cxn>
                  <a:cxn ang="0">
                    <a:pos x="202" y="376"/>
                  </a:cxn>
                  <a:cxn ang="0">
                    <a:pos x="268" y="471"/>
                  </a:cxn>
                  <a:cxn ang="0">
                    <a:pos x="290" y="504"/>
                  </a:cxn>
                  <a:cxn ang="0">
                    <a:pos x="309" y="538"/>
                  </a:cxn>
                  <a:cxn ang="0">
                    <a:pos x="307" y="561"/>
                  </a:cxn>
                </a:cxnLst>
                <a:rect l="0" t="0" r="r" b="b"/>
                <a:pathLst>
                  <a:path w="309" h="561">
                    <a:moveTo>
                      <a:pt x="11" y="0"/>
                    </a:moveTo>
                    <a:lnTo>
                      <a:pt x="4" y="42"/>
                    </a:lnTo>
                    <a:lnTo>
                      <a:pt x="0" y="84"/>
                    </a:lnTo>
                    <a:lnTo>
                      <a:pt x="21" y="117"/>
                    </a:lnTo>
                    <a:lnTo>
                      <a:pt x="76" y="204"/>
                    </a:lnTo>
                    <a:lnTo>
                      <a:pt x="147" y="294"/>
                    </a:lnTo>
                    <a:lnTo>
                      <a:pt x="202" y="376"/>
                    </a:lnTo>
                    <a:lnTo>
                      <a:pt x="268" y="471"/>
                    </a:lnTo>
                    <a:lnTo>
                      <a:pt x="290" y="504"/>
                    </a:lnTo>
                    <a:lnTo>
                      <a:pt x="309" y="538"/>
                    </a:lnTo>
                    <a:lnTo>
                      <a:pt x="307" y="561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87" name="Freeform 7"/>
              <p:cNvSpPr>
                <a:spLocks/>
              </p:cNvSpPr>
              <p:nvPr/>
            </p:nvSpPr>
            <p:spPr bwMode="auto">
              <a:xfrm>
                <a:off x="2876" y="3949"/>
                <a:ext cx="590" cy="256"/>
              </a:xfrm>
              <a:custGeom>
                <a:avLst/>
                <a:gdLst/>
                <a:ahLst/>
                <a:cxnLst>
                  <a:cxn ang="0">
                    <a:pos x="49" y="486"/>
                  </a:cxn>
                  <a:cxn ang="0">
                    <a:pos x="118" y="505"/>
                  </a:cxn>
                  <a:cxn ang="0">
                    <a:pos x="202" y="508"/>
                  </a:cxn>
                  <a:cxn ang="0">
                    <a:pos x="288" y="471"/>
                  </a:cxn>
                  <a:cxn ang="0">
                    <a:pos x="342" y="396"/>
                  </a:cxn>
                  <a:cxn ang="0">
                    <a:pos x="380" y="384"/>
                  </a:cxn>
                  <a:cxn ang="0">
                    <a:pos x="431" y="401"/>
                  </a:cxn>
                  <a:cxn ang="0">
                    <a:pos x="517" y="360"/>
                  </a:cxn>
                  <a:cxn ang="0">
                    <a:pos x="607" y="298"/>
                  </a:cxn>
                  <a:cxn ang="0">
                    <a:pos x="671" y="284"/>
                  </a:cxn>
                  <a:cxn ang="0">
                    <a:pos x="747" y="267"/>
                  </a:cxn>
                  <a:cxn ang="0">
                    <a:pos x="835" y="224"/>
                  </a:cxn>
                  <a:cxn ang="0">
                    <a:pos x="868" y="165"/>
                  </a:cxn>
                  <a:cxn ang="0">
                    <a:pos x="919" y="141"/>
                  </a:cxn>
                  <a:cxn ang="0">
                    <a:pos x="1027" y="155"/>
                  </a:cxn>
                  <a:cxn ang="0">
                    <a:pos x="1092" y="137"/>
                  </a:cxn>
                  <a:cxn ang="0">
                    <a:pos x="1151" y="84"/>
                  </a:cxn>
                  <a:cxn ang="0">
                    <a:pos x="1176" y="25"/>
                  </a:cxn>
                  <a:cxn ang="0">
                    <a:pos x="1151" y="12"/>
                  </a:cxn>
                  <a:cxn ang="0">
                    <a:pos x="1080" y="56"/>
                  </a:cxn>
                  <a:cxn ang="0">
                    <a:pos x="990" y="92"/>
                  </a:cxn>
                  <a:cxn ang="0">
                    <a:pos x="910" y="92"/>
                  </a:cxn>
                  <a:cxn ang="0">
                    <a:pos x="878" y="113"/>
                  </a:cxn>
                  <a:cxn ang="0">
                    <a:pos x="803" y="160"/>
                  </a:cxn>
                  <a:cxn ang="0">
                    <a:pos x="658" y="199"/>
                  </a:cxn>
                  <a:cxn ang="0">
                    <a:pos x="586" y="189"/>
                  </a:cxn>
                  <a:cxn ang="0">
                    <a:pos x="567" y="248"/>
                  </a:cxn>
                  <a:cxn ang="0">
                    <a:pos x="532" y="294"/>
                  </a:cxn>
                  <a:cxn ang="0">
                    <a:pos x="459" y="315"/>
                  </a:cxn>
                  <a:cxn ang="0">
                    <a:pos x="362" y="326"/>
                  </a:cxn>
                  <a:cxn ang="0">
                    <a:pos x="294" y="336"/>
                  </a:cxn>
                  <a:cxn ang="0">
                    <a:pos x="246" y="398"/>
                  </a:cxn>
                  <a:cxn ang="0">
                    <a:pos x="168" y="429"/>
                  </a:cxn>
                  <a:cxn ang="0">
                    <a:pos x="76" y="427"/>
                  </a:cxn>
                  <a:cxn ang="0">
                    <a:pos x="13" y="443"/>
                  </a:cxn>
                </a:cxnLst>
                <a:rect l="0" t="0" r="r" b="b"/>
                <a:pathLst>
                  <a:path w="1178" h="513">
                    <a:moveTo>
                      <a:pt x="0" y="465"/>
                    </a:moveTo>
                    <a:lnTo>
                      <a:pt x="49" y="486"/>
                    </a:lnTo>
                    <a:lnTo>
                      <a:pt x="84" y="502"/>
                    </a:lnTo>
                    <a:lnTo>
                      <a:pt x="118" y="505"/>
                    </a:lnTo>
                    <a:lnTo>
                      <a:pt x="173" y="513"/>
                    </a:lnTo>
                    <a:lnTo>
                      <a:pt x="202" y="508"/>
                    </a:lnTo>
                    <a:lnTo>
                      <a:pt x="262" y="489"/>
                    </a:lnTo>
                    <a:lnTo>
                      <a:pt x="288" y="471"/>
                    </a:lnTo>
                    <a:lnTo>
                      <a:pt x="321" y="430"/>
                    </a:lnTo>
                    <a:lnTo>
                      <a:pt x="342" y="396"/>
                    </a:lnTo>
                    <a:lnTo>
                      <a:pt x="350" y="373"/>
                    </a:lnTo>
                    <a:lnTo>
                      <a:pt x="380" y="384"/>
                    </a:lnTo>
                    <a:lnTo>
                      <a:pt x="409" y="396"/>
                    </a:lnTo>
                    <a:lnTo>
                      <a:pt x="431" y="401"/>
                    </a:lnTo>
                    <a:lnTo>
                      <a:pt x="473" y="381"/>
                    </a:lnTo>
                    <a:lnTo>
                      <a:pt x="517" y="360"/>
                    </a:lnTo>
                    <a:lnTo>
                      <a:pt x="579" y="315"/>
                    </a:lnTo>
                    <a:lnTo>
                      <a:pt x="607" y="298"/>
                    </a:lnTo>
                    <a:lnTo>
                      <a:pt x="636" y="292"/>
                    </a:lnTo>
                    <a:lnTo>
                      <a:pt x="671" y="284"/>
                    </a:lnTo>
                    <a:lnTo>
                      <a:pt x="703" y="276"/>
                    </a:lnTo>
                    <a:lnTo>
                      <a:pt x="747" y="267"/>
                    </a:lnTo>
                    <a:lnTo>
                      <a:pt x="803" y="244"/>
                    </a:lnTo>
                    <a:lnTo>
                      <a:pt x="835" y="224"/>
                    </a:lnTo>
                    <a:lnTo>
                      <a:pt x="858" y="197"/>
                    </a:lnTo>
                    <a:lnTo>
                      <a:pt x="868" y="165"/>
                    </a:lnTo>
                    <a:lnTo>
                      <a:pt x="882" y="129"/>
                    </a:lnTo>
                    <a:lnTo>
                      <a:pt x="919" y="141"/>
                    </a:lnTo>
                    <a:lnTo>
                      <a:pt x="971" y="151"/>
                    </a:lnTo>
                    <a:lnTo>
                      <a:pt x="1027" y="155"/>
                    </a:lnTo>
                    <a:lnTo>
                      <a:pt x="1062" y="149"/>
                    </a:lnTo>
                    <a:lnTo>
                      <a:pt x="1092" y="137"/>
                    </a:lnTo>
                    <a:lnTo>
                      <a:pt x="1123" y="113"/>
                    </a:lnTo>
                    <a:lnTo>
                      <a:pt x="1151" y="84"/>
                    </a:lnTo>
                    <a:lnTo>
                      <a:pt x="1178" y="60"/>
                    </a:lnTo>
                    <a:lnTo>
                      <a:pt x="1176" y="25"/>
                    </a:lnTo>
                    <a:lnTo>
                      <a:pt x="1171" y="0"/>
                    </a:lnTo>
                    <a:lnTo>
                      <a:pt x="1151" y="12"/>
                    </a:lnTo>
                    <a:lnTo>
                      <a:pt x="1114" y="34"/>
                    </a:lnTo>
                    <a:lnTo>
                      <a:pt x="1080" y="56"/>
                    </a:lnTo>
                    <a:lnTo>
                      <a:pt x="1037" y="81"/>
                    </a:lnTo>
                    <a:lnTo>
                      <a:pt x="990" y="92"/>
                    </a:lnTo>
                    <a:lnTo>
                      <a:pt x="942" y="93"/>
                    </a:lnTo>
                    <a:lnTo>
                      <a:pt x="910" y="92"/>
                    </a:lnTo>
                    <a:lnTo>
                      <a:pt x="880" y="92"/>
                    </a:lnTo>
                    <a:lnTo>
                      <a:pt x="878" y="113"/>
                    </a:lnTo>
                    <a:lnTo>
                      <a:pt x="858" y="129"/>
                    </a:lnTo>
                    <a:lnTo>
                      <a:pt x="803" y="160"/>
                    </a:lnTo>
                    <a:lnTo>
                      <a:pt x="722" y="183"/>
                    </a:lnTo>
                    <a:lnTo>
                      <a:pt x="658" y="199"/>
                    </a:lnTo>
                    <a:lnTo>
                      <a:pt x="607" y="193"/>
                    </a:lnTo>
                    <a:lnTo>
                      <a:pt x="586" y="189"/>
                    </a:lnTo>
                    <a:lnTo>
                      <a:pt x="582" y="217"/>
                    </a:lnTo>
                    <a:lnTo>
                      <a:pt x="567" y="248"/>
                    </a:lnTo>
                    <a:lnTo>
                      <a:pt x="547" y="283"/>
                    </a:lnTo>
                    <a:lnTo>
                      <a:pt x="532" y="294"/>
                    </a:lnTo>
                    <a:lnTo>
                      <a:pt x="506" y="304"/>
                    </a:lnTo>
                    <a:lnTo>
                      <a:pt x="459" y="315"/>
                    </a:lnTo>
                    <a:lnTo>
                      <a:pt x="399" y="328"/>
                    </a:lnTo>
                    <a:lnTo>
                      <a:pt x="362" y="326"/>
                    </a:lnTo>
                    <a:lnTo>
                      <a:pt x="303" y="308"/>
                    </a:lnTo>
                    <a:lnTo>
                      <a:pt x="294" y="336"/>
                    </a:lnTo>
                    <a:lnTo>
                      <a:pt x="276" y="365"/>
                    </a:lnTo>
                    <a:lnTo>
                      <a:pt x="246" y="398"/>
                    </a:lnTo>
                    <a:lnTo>
                      <a:pt x="207" y="419"/>
                    </a:lnTo>
                    <a:lnTo>
                      <a:pt x="168" y="429"/>
                    </a:lnTo>
                    <a:lnTo>
                      <a:pt x="134" y="430"/>
                    </a:lnTo>
                    <a:lnTo>
                      <a:pt x="76" y="427"/>
                    </a:lnTo>
                    <a:lnTo>
                      <a:pt x="22" y="421"/>
                    </a:lnTo>
                    <a:lnTo>
                      <a:pt x="13" y="443"/>
                    </a:lnTo>
                    <a:lnTo>
                      <a:pt x="0" y="465"/>
                    </a:lnTo>
                    <a:close/>
                  </a:path>
                </a:pathLst>
              </a:custGeom>
              <a:solidFill>
                <a:srgbClr val="7F5F3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88" name="Freeform 8"/>
              <p:cNvSpPr>
                <a:spLocks/>
              </p:cNvSpPr>
              <p:nvPr/>
            </p:nvSpPr>
            <p:spPr bwMode="auto">
              <a:xfrm>
                <a:off x="3167" y="3778"/>
                <a:ext cx="134" cy="1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9" y="256"/>
                  </a:cxn>
                  <a:cxn ang="0">
                    <a:pos x="259" y="378"/>
                  </a:cxn>
                  <a:cxn ang="0">
                    <a:pos x="0" y="0"/>
                  </a:cxn>
                </a:cxnLst>
                <a:rect l="0" t="0" r="r" b="b"/>
                <a:pathLst>
                  <a:path w="269" h="378">
                    <a:moveTo>
                      <a:pt x="0" y="0"/>
                    </a:moveTo>
                    <a:lnTo>
                      <a:pt x="269" y="256"/>
                    </a:lnTo>
                    <a:lnTo>
                      <a:pt x="259" y="3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1F00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89" name="Freeform 9"/>
              <p:cNvSpPr>
                <a:spLocks/>
              </p:cNvSpPr>
              <p:nvPr/>
            </p:nvSpPr>
            <p:spPr bwMode="auto">
              <a:xfrm>
                <a:off x="2909" y="3990"/>
                <a:ext cx="140" cy="15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" y="22"/>
                  </a:cxn>
                  <a:cxn ang="0">
                    <a:pos x="100" y="55"/>
                  </a:cxn>
                  <a:cxn ang="0">
                    <a:pos x="149" y="106"/>
                  </a:cxn>
                  <a:cxn ang="0">
                    <a:pos x="199" y="168"/>
                  </a:cxn>
                  <a:cxn ang="0">
                    <a:pos x="243" y="224"/>
                  </a:cxn>
                  <a:cxn ang="0">
                    <a:pos x="261" y="255"/>
                  </a:cxn>
                  <a:cxn ang="0">
                    <a:pos x="280" y="288"/>
                  </a:cxn>
                  <a:cxn ang="0">
                    <a:pos x="280" y="313"/>
                  </a:cxn>
                </a:cxnLst>
                <a:rect l="0" t="0" r="r" b="b"/>
                <a:pathLst>
                  <a:path w="280" h="313">
                    <a:moveTo>
                      <a:pt x="0" y="0"/>
                    </a:moveTo>
                    <a:lnTo>
                      <a:pt x="53" y="22"/>
                    </a:lnTo>
                    <a:lnTo>
                      <a:pt x="100" y="55"/>
                    </a:lnTo>
                    <a:lnTo>
                      <a:pt x="149" y="106"/>
                    </a:lnTo>
                    <a:lnTo>
                      <a:pt x="199" y="168"/>
                    </a:lnTo>
                    <a:lnTo>
                      <a:pt x="243" y="224"/>
                    </a:lnTo>
                    <a:lnTo>
                      <a:pt x="261" y="255"/>
                    </a:lnTo>
                    <a:lnTo>
                      <a:pt x="280" y="288"/>
                    </a:lnTo>
                    <a:lnTo>
                      <a:pt x="280" y="313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90" name="Freeform 10"/>
              <p:cNvSpPr>
                <a:spLocks/>
              </p:cNvSpPr>
              <p:nvPr/>
            </p:nvSpPr>
            <p:spPr bwMode="auto">
              <a:xfrm>
                <a:off x="3079" y="3918"/>
                <a:ext cx="108" cy="1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5" y="209"/>
                  </a:cxn>
                  <a:cxn ang="0">
                    <a:pos x="181" y="253"/>
                  </a:cxn>
                  <a:cxn ang="0">
                    <a:pos x="196" y="284"/>
                  </a:cxn>
                  <a:cxn ang="0">
                    <a:pos x="216" y="323"/>
                  </a:cxn>
                  <a:cxn ang="0">
                    <a:pos x="209" y="356"/>
                  </a:cxn>
                </a:cxnLst>
                <a:rect l="0" t="0" r="r" b="b"/>
                <a:pathLst>
                  <a:path w="216" h="356">
                    <a:moveTo>
                      <a:pt x="0" y="0"/>
                    </a:moveTo>
                    <a:lnTo>
                      <a:pt x="145" y="209"/>
                    </a:lnTo>
                    <a:lnTo>
                      <a:pt x="181" y="253"/>
                    </a:lnTo>
                    <a:lnTo>
                      <a:pt x="196" y="284"/>
                    </a:lnTo>
                    <a:lnTo>
                      <a:pt x="216" y="323"/>
                    </a:lnTo>
                    <a:lnTo>
                      <a:pt x="209" y="356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1417" y="3108"/>
              <a:ext cx="3451" cy="1088"/>
              <a:chOff x="1417" y="3100"/>
              <a:chExt cx="3451" cy="1088"/>
            </a:xfrm>
          </p:grpSpPr>
          <p:sp>
            <p:nvSpPr>
              <p:cNvPr id="711692" name="Freeform 12"/>
              <p:cNvSpPr>
                <a:spLocks/>
              </p:cNvSpPr>
              <p:nvPr/>
            </p:nvSpPr>
            <p:spPr bwMode="auto">
              <a:xfrm>
                <a:off x="2026" y="3374"/>
                <a:ext cx="316" cy="537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633" y="88"/>
                  </a:cxn>
                  <a:cxn ang="0">
                    <a:pos x="618" y="219"/>
                  </a:cxn>
                  <a:cxn ang="0">
                    <a:pos x="603" y="378"/>
                  </a:cxn>
                  <a:cxn ang="0">
                    <a:pos x="593" y="527"/>
                  </a:cxn>
                  <a:cxn ang="0">
                    <a:pos x="572" y="594"/>
                  </a:cxn>
                  <a:cxn ang="0">
                    <a:pos x="480" y="747"/>
                  </a:cxn>
                  <a:cxn ang="0">
                    <a:pos x="394" y="850"/>
                  </a:cxn>
                  <a:cxn ang="0">
                    <a:pos x="349" y="901"/>
                  </a:cxn>
                  <a:cxn ang="0">
                    <a:pos x="333" y="957"/>
                  </a:cxn>
                  <a:cxn ang="0">
                    <a:pos x="308" y="1004"/>
                  </a:cxn>
                  <a:cxn ang="0">
                    <a:pos x="263" y="1032"/>
                  </a:cxn>
                  <a:cxn ang="0">
                    <a:pos x="202" y="1074"/>
                  </a:cxn>
                  <a:cxn ang="0">
                    <a:pos x="0" y="1008"/>
                  </a:cxn>
                  <a:cxn ang="0">
                    <a:pos x="404" y="0"/>
                  </a:cxn>
                </a:cxnLst>
                <a:rect l="0" t="0" r="r" b="b"/>
                <a:pathLst>
                  <a:path w="633" h="1074">
                    <a:moveTo>
                      <a:pt x="404" y="0"/>
                    </a:moveTo>
                    <a:lnTo>
                      <a:pt x="633" y="88"/>
                    </a:lnTo>
                    <a:lnTo>
                      <a:pt x="618" y="219"/>
                    </a:lnTo>
                    <a:lnTo>
                      <a:pt x="603" y="378"/>
                    </a:lnTo>
                    <a:lnTo>
                      <a:pt x="593" y="527"/>
                    </a:lnTo>
                    <a:lnTo>
                      <a:pt x="572" y="594"/>
                    </a:lnTo>
                    <a:lnTo>
                      <a:pt x="480" y="747"/>
                    </a:lnTo>
                    <a:lnTo>
                      <a:pt x="394" y="850"/>
                    </a:lnTo>
                    <a:lnTo>
                      <a:pt x="349" y="901"/>
                    </a:lnTo>
                    <a:lnTo>
                      <a:pt x="333" y="957"/>
                    </a:lnTo>
                    <a:lnTo>
                      <a:pt x="308" y="1004"/>
                    </a:lnTo>
                    <a:lnTo>
                      <a:pt x="263" y="1032"/>
                    </a:lnTo>
                    <a:lnTo>
                      <a:pt x="202" y="1074"/>
                    </a:lnTo>
                    <a:lnTo>
                      <a:pt x="0" y="1008"/>
                    </a:lnTo>
                    <a:lnTo>
                      <a:pt x="404" y="0"/>
                    </a:lnTo>
                    <a:close/>
                  </a:path>
                </a:pathLst>
              </a:custGeom>
              <a:solidFill>
                <a:srgbClr val="DFDFF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93" name="Freeform 13"/>
              <p:cNvSpPr>
                <a:spLocks/>
              </p:cNvSpPr>
              <p:nvPr/>
            </p:nvSpPr>
            <p:spPr bwMode="auto">
              <a:xfrm>
                <a:off x="1417" y="3100"/>
                <a:ext cx="818" cy="863"/>
              </a:xfrm>
              <a:custGeom>
                <a:avLst/>
                <a:gdLst/>
                <a:ahLst/>
                <a:cxnLst>
                  <a:cxn ang="0">
                    <a:pos x="0" y="1588"/>
                  </a:cxn>
                  <a:cxn ang="0">
                    <a:pos x="1106" y="1725"/>
                  </a:cxn>
                  <a:cxn ang="0">
                    <a:pos x="1252" y="1551"/>
                  </a:cxn>
                  <a:cxn ang="0">
                    <a:pos x="1358" y="1416"/>
                  </a:cxn>
                  <a:cxn ang="0">
                    <a:pos x="1439" y="1276"/>
                  </a:cxn>
                  <a:cxn ang="0">
                    <a:pos x="1480" y="1206"/>
                  </a:cxn>
                  <a:cxn ang="0">
                    <a:pos x="1545" y="1018"/>
                  </a:cxn>
                  <a:cxn ang="0">
                    <a:pos x="1601" y="836"/>
                  </a:cxn>
                  <a:cxn ang="0">
                    <a:pos x="1636" y="696"/>
                  </a:cxn>
                  <a:cxn ang="0">
                    <a:pos x="1636" y="527"/>
                  </a:cxn>
                  <a:cxn ang="0">
                    <a:pos x="0" y="0"/>
                  </a:cxn>
                  <a:cxn ang="0">
                    <a:pos x="0" y="1588"/>
                  </a:cxn>
                </a:cxnLst>
                <a:rect l="0" t="0" r="r" b="b"/>
                <a:pathLst>
                  <a:path w="1636" h="1725">
                    <a:moveTo>
                      <a:pt x="0" y="1588"/>
                    </a:moveTo>
                    <a:lnTo>
                      <a:pt x="1106" y="1725"/>
                    </a:lnTo>
                    <a:lnTo>
                      <a:pt x="1252" y="1551"/>
                    </a:lnTo>
                    <a:lnTo>
                      <a:pt x="1358" y="1416"/>
                    </a:lnTo>
                    <a:lnTo>
                      <a:pt x="1439" y="1276"/>
                    </a:lnTo>
                    <a:lnTo>
                      <a:pt x="1480" y="1206"/>
                    </a:lnTo>
                    <a:lnTo>
                      <a:pt x="1545" y="1018"/>
                    </a:lnTo>
                    <a:lnTo>
                      <a:pt x="1601" y="836"/>
                    </a:lnTo>
                    <a:lnTo>
                      <a:pt x="1636" y="696"/>
                    </a:lnTo>
                    <a:lnTo>
                      <a:pt x="1636" y="527"/>
                    </a:lnTo>
                    <a:lnTo>
                      <a:pt x="0" y="0"/>
                    </a:lnTo>
                    <a:lnTo>
                      <a:pt x="0" y="1588"/>
                    </a:lnTo>
                    <a:close/>
                  </a:path>
                </a:pathLst>
              </a:custGeom>
              <a:solidFill>
                <a:srgbClr val="7F7F9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94" name="Freeform 14"/>
              <p:cNvSpPr>
                <a:spLocks/>
              </p:cNvSpPr>
              <p:nvPr/>
            </p:nvSpPr>
            <p:spPr bwMode="auto">
              <a:xfrm>
                <a:off x="2697" y="3357"/>
                <a:ext cx="1056" cy="583"/>
              </a:xfrm>
              <a:custGeom>
                <a:avLst/>
                <a:gdLst/>
                <a:ahLst/>
                <a:cxnLst>
                  <a:cxn ang="0">
                    <a:pos x="61" y="323"/>
                  </a:cxn>
                  <a:cxn ang="0">
                    <a:pos x="172" y="188"/>
                  </a:cxn>
                  <a:cxn ang="0">
                    <a:pos x="253" y="99"/>
                  </a:cxn>
                  <a:cxn ang="0">
                    <a:pos x="278" y="76"/>
                  </a:cxn>
                  <a:cxn ang="0">
                    <a:pos x="313" y="62"/>
                  </a:cxn>
                  <a:cxn ang="0">
                    <a:pos x="404" y="48"/>
                  </a:cxn>
                  <a:cxn ang="0">
                    <a:pos x="637" y="18"/>
                  </a:cxn>
                  <a:cxn ang="0">
                    <a:pos x="753" y="0"/>
                  </a:cxn>
                  <a:cxn ang="0">
                    <a:pos x="798" y="23"/>
                  </a:cxn>
                  <a:cxn ang="0">
                    <a:pos x="951" y="76"/>
                  </a:cxn>
                  <a:cxn ang="0">
                    <a:pos x="1179" y="150"/>
                  </a:cxn>
                  <a:cxn ang="0">
                    <a:pos x="1386" y="220"/>
                  </a:cxn>
                  <a:cxn ang="0">
                    <a:pos x="1492" y="258"/>
                  </a:cxn>
                  <a:cxn ang="0">
                    <a:pos x="2113" y="127"/>
                  </a:cxn>
                  <a:cxn ang="0">
                    <a:pos x="2113" y="923"/>
                  </a:cxn>
                  <a:cxn ang="0">
                    <a:pos x="1840" y="996"/>
                  </a:cxn>
                  <a:cxn ang="0">
                    <a:pos x="1769" y="1010"/>
                  </a:cxn>
                  <a:cxn ang="0">
                    <a:pos x="1773" y="1010"/>
                  </a:cxn>
                  <a:cxn ang="0">
                    <a:pos x="1704" y="996"/>
                  </a:cxn>
                  <a:cxn ang="0">
                    <a:pos x="1697" y="1027"/>
                  </a:cxn>
                  <a:cxn ang="0">
                    <a:pos x="1653" y="1067"/>
                  </a:cxn>
                  <a:cxn ang="0">
                    <a:pos x="1577" y="1122"/>
                  </a:cxn>
                  <a:cxn ang="0">
                    <a:pos x="1527" y="1165"/>
                  </a:cxn>
                  <a:cxn ang="0">
                    <a:pos x="1512" y="963"/>
                  </a:cxn>
                  <a:cxn ang="0">
                    <a:pos x="1482" y="893"/>
                  </a:cxn>
                  <a:cxn ang="0">
                    <a:pos x="1350" y="791"/>
                  </a:cxn>
                  <a:cxn ang="0">
                    <a:pos x="1113" y="604"/>
                  </a:cxn>
                  <a:cxn ang="0">
                    <a:pos x="987" y="500"/>
                  </a:cxn>
                  <a:cxn ang="0">
                    <a:pos x="896" y="453"/>
                  </a:cxn>
                  <a:cxn ang="0">
                    <a:pos x="637" y="328"/>
                  </a:cxn>
                  <a:cxn ang="0">
                    <a:pos x="551" y="281"/>
                  </a:cxn>
                  <a:cxn ang="0">
                    <a:pos x="500" y="286"/>
                  </a:cxn>
                  <a:cxn ang="0">
                    <a:pos x="460" y="272"/>
                  </a:cxn>
                  <a:cxn ang="0">
                    <a:pos x="424" y="332"/>
                  </a:cxn>
                  <a:cxn ang="0">
                    <a:pos x="384" y="384"/>
                  </a:cxn>
                  <a:cxn ang="0">
                    <a:pos x="323" y="421"/>
                  </a:cxn>
                  <a:cxn ang="0">
                    <a:pos x="243" y="463"/>
                  </a:cxn>
                  <a:cxn ang="0">
                    <a:pos x="162" y="472"/>
                  </a:cxn>
                  <a:cxn ang="0">
                    <a:pos x="91" y="467"/>
                  </a:cxn>
                  <a:cxn ang="0">
                    <a:pos x="31" y="444"/>
                  </a:cxn>
                  <a:cxn ang="0">
                    <a:pos x="0" y="407"/>
                  </a:cxn>
                  <a:cxn ang="0">
                    <a:pos x="61" y="323"/>
                  </a:cxn>
                </a:cxnLst>
                <a:rect l="0" t="0" r="r" b="b"/>
                <a:pathLst>
                  <a:path w="2113" h="1165">
                    <a:moveTo>
                      <a:pt x="61" y="323"/>
                    </a:moveTo>
                    <a:lnTo>
                      <a:pt x="172" y="188"/>
                    </a:lnTo>
                    <a:lnTo>
                      <a:pt x="253" y="99"/>
                    </a:lnTo>
                    <a:lnTo>
                      <a:pt x="278" y="76"/>
                    </a:lnTo>
                    <a:lnTo>
                      <a:pt x="313" y="62"/>
                    </a:lnTo>
                    <a:lnTo>
                      <a:pt x="404" y="48"/>
                    </a:lnTo>
                    <a:lnTo>
                      <a:pt x="637" y="18"/>
                    </a:lnTo>
                    <a:lnTo>
                      <a:pt x="753" y="0"/>
                    </a:lnTo>
                    <a:lnTo>
                      <a:pt x="798" y="23"/>
                    </a:lnTo>
                    <a:lnTo>
                      <a:pt x="951" y="76"/>
                    </a:lnTo>
                    <a:lnTo>
                      <a:pt x="1179" y="150"/>
                    </a:lnTo>
                    <a:lnTo>
                      <a:pt x="1386" y="220"/>
                    </a:lnTo>
                    <a:lnTo>
                      <a:pt x="1492" y="258"/>
                    </a:lnTo>
                    <a:lnTo>
                      <a:pt x="2113" y="127"/>
                    </a:lnTo>
                    <a:lnTo>
                      <a:pt x="2113" y="923"/>
                    </a:lnTo>
                    <a:lnTo>
                      <a:pt x="1840" y="996"/>
                    </a:lnTo>
                    <a:lnTo>
                      <a:pt x="1769" y="1010"/>
                    </a:lnTo>
                    <a:lnTo>
                      <a:pt x="1773" y="1010"/>
                    </a:lnTo>
                    <a:lnTo>
                      <a:pt x="1704" y="996"/>
                    </a:lnTo>
                    <a:lnTo>
                      <a:pt x="1697" y="1027"/>
                    </a:lnTo>
                    <a:lnTo>
                      <a:pt x="1653" y="1067"/>
                    </a:lnTo>
                    <a:lnTo>
                      <a:pt x="1577" y="1122"/>
                    </a:lnTo>
                    <a:lnTo>
                      <a:pt x="1527" y="1165"/>
                    </a:lnTo>
                    <a:lnTo>
                      <a:pt x="1512" y="963"/>
                    </a:lnTo>
                    <a:lnTo>
                      <a:pt x="1482" y="893"/>
                    </a:lnTo>
                    <a:lnTo>
                      <a:pt x="1350" y="791"/>
                    </a:lnTo>
                    <a:lnTo>
                      <a:pt x="1113" y="604"/>
                    </a:lnTo>
                    <a:lnTo>
                      <a:pt x="987" y="500"/>
                    </a:lnTo>
                    <a:lnTo>
                      <a:pt x="896" y="453"/>
                    </a:lnTo>
                    <a:lnTo>
                      <a:pt x="637" y="328"/>
                    </a:lnTo>
                    <a:lnTo>
                      <a:pt x="551" y="281"/>
                    </a:lnTo>
                    <a:lnTo>
                      <a:pt x="500" y="286"/>
                    </a:lnTo>
                    <a:lnTo>
                      <a:pt x="460" y="272"/>
                    </a:lnTo>
                    <a:lnTo>
                      <a:pt x="424" y="332"/>
                    </a:lnTo>
                    <a:lnTo>
                      <a:pt x="384" y="384"/>
                    </a:lnTo>
                    <a:lnTo>
                      <a:pt x="323" y="421"/>
                    </a:lnTo>
                    <a:lnTo>
                      <a:pt x="243" y="463"/>
                    </a:lnTo>
                    <a:lnTo>
                      <a:pt x="162" y="472"/>
                    </a:lnTo>
                    <a:lnTo>
                      <a:pt x="91" y="467"/>
                    </a:lnTo>
                    <a:lnTo>
                      <a:pt x="31" y="444"/>
                    </a:lnTo>
                    <a:lnTo>
                      <a:pt x="0" y="407"/>
                    </a:lnTo>
                    <a:lnTo>
                      <a:pt x="61" y="323"/>
                    </a:lnTo>
                    <a:close/>
                  </a:path>
                </a:pathLst>
              </a:custGeom>
              <a:solidFill>
                <a:srgbClr val="FFBFB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95" name="Freeform 15"/>
              <p:cNvSpPr>
                <a:spLocks/>
              </p:cNvSpPr>
              <p:nvPr/>
            </p:nvSpPr>
            <p:spPr bwMode="auto">
              <a:xfrm>
                <a:off x="2697" y="3452"/>
                <a:ext cx="125" cy="110"/>
              </a:xfrm>
              <a:custGeom>
                <a:avLst/>
                <a:gdLst/>
                <a:ahLst/>
                <a:cxnLst>
                  <a:cxn ang="0">
                    <a:pos x="275" y="0"/>
                  </a:cxn>
                  <a:cxn ang="0">
                    <a:pos x="256" y="0"/>
                  </a:cxn>
                  <a:cxn ang="0">
                    <a:pos x="234" y="5"/>
                  </a:cxn>
                  <a:cxn ang="0">
                    <a:pos x="214" y="13"/>
                  </a:cxn>
                  <a:cxn ang="0">
                    <a:pos x="189" y="24"/>
                  </a:cxn>
                  <a:cxn ang="0">
                    <a:pos x="159" y="41"/>
                  </a:cxn>
                  <a:cxn ang="0">
                    <a:pos x="123" y="66"/>
                  </a:cxn>
                  <a:cxn ang="0">
                    <a:pos x="88" y="97"/>
                  </a:cxn>
                  <a:cxn ang="0">
                    <a:pos x="71" y="118"/>
                  </a:cxn>
                  <a:cxn ang="0">
                    <a:pos x="56" y="140"/>
                  </a:cxn>
                  <a:cxn ang="0">
                    <a:pos x="39" y="163"/>
                  </a:cxn>
                  <a:cxn ang="0">
                    <a:pos x="22" y="191"/>
                  </a:cxn>
                  <a:cxn ang="0">
                    <a:pos x="11" y="213"/>
                  </a:cxn>
                  <a:cxn ang="0">
                    <a:pos x="0" y="243"/>
                  </a:cxn>
                  <a:cxn ang="0">
                    <a:pos x="14" y="246"/>
                  </a:cxn>
                  <a:cxn ang="0">
                    <a:pos x="32" y="246"/>
                  </a:cxn>
                  <a:cxn ang="0">
                    <a:pos x="61" y="236"/>
                  </a:cxn>
                  <a:cxn ang="0">
                    <a:pos x="91" y="223"/>
                  </a:cxn>
                  <a:cxn ang="0">
                    <a:pos x="118" y="209"/>
                  </a:cxn>
                  <a:cxn ang="0">
                    <a:pos x="142" y="196"/>
                  </a:cxn>
                  <a:cxn ang="0">
                    <a:pos x="174" y="179"/>
                  </a:cxn>
                  <a:cxn ang="0">
                    <a:pos x="208" y="154"/>
                  </a:cxn>
                  <a:cxn ang="0">
                    <a:pos x="243" y="125"/>
                  </a:cxn>
                  <a:cxn ang="0">
                    <a:pos x="270" y="97"/>
                  </a:cxn>
                  <a:cxn ang="0">
                    <a:pos x="285" y="75"/>
                  </a:cxn>
                  <a:cxn ang="0">
                    <a:pos x="295" y="56"/>
                  </a:cxn>
                  <a:cxn ang="0">
                    <a:pos x="298" y="36"/>
                  </a:cxn>
                  <a:cxn ang="0">
                    <a:pos x="293" y="17"/>
                  </a:cxn>
                  <a:cxn ang="0">
                    <a:pos x="287" y="7"/>
                  </a:cxn>
                  <a:cxn ang="0">
                    <a:pos x="275" y="0"/>
                  </a:cxn>
                </a:cxnLst>
                <a:rect l="0" t="0" r="r" b="b"/>
                <a:pathLst>
                  <a:path w="298" h="246">
                    <a:moveTo>
                      <a:pt x="275" y="0"/>
                    </a:moveTo>
                    <a:lnTo>
                      <a:pt x="256" y="0"/>
                    </a:lnTo>
                    <a:lnTo>
                      <a:pt x="234" y="5"/>
                    </a:lnTo>
                    <a:lnTo>
                      <a:pt x="214" y="13"/>
                    </a:lnTo>
                    <a:lnTo>
                      <a:pt x="189" y="24"/>
                    </a:lnTo>
                    <a:lnTo>
                      <a:pt x="159" y="41"/>
                    </a:lnTo>
                    <a:lnTo>
                      <a:pt x="123" y="66"/>
                    </a:lnTo>
                    <a:lnTo>
                      <a:pt x="88" y="97"/>
                    </a:lnTo>
                    <a:lnTo>
                      <a:pt x="71" y="118"/>
                    </a:lnTo>
                    <a:lnTo>
                      <a:pt x="56" y="140"/>
                    </a:lnTo>
                    <a:lnTo>
                      <a:pt x="39" y="163"/>
                    </a:lnTo>
                    <a:lnTo>
                      <a:pt x="22" y="191"/>
                    </a:lnTo>
                    <a:lnTo>
                      <a:pt x="11" y="213"/>
                    </a:lnTo>
                    <a:lnTo>
                      <a:pt x="0" y="243"/>
                    </a:lnTo>
                    <a:lnTo>
                      <a:pt x="14" y="246"/>
                    </a:lnTo>
                    <a:lnTo>
                      <a:pt x="32" y="246"/>
                    </a:lnTo>
                    <a:lnTo>
                      <a:pt x="61" y="236"/>
                    </a:lnTo>
                    <a:lnTo>
                      <a:pt x="91" y="223"/>
                    </a:lnTo>
                    <a:lnTo>
                      <a:pt x="118" y="209"/>
                    </a:lnTo>
                    <a:lnTo>
                      <a:pt x="142" y="196"/>
                    </a:lnTo>
                    <a:lnTo>
                      <a:pt x="174" y="179"/>
                    </a:lnTo>
                    <a:lnTo>
                      <a:pt x="208" y="154"/>
                    </a:lnTo>
                    <a:lnTo>
                      <a:pt x="243" y="125"/>
                    </a:lnTo>
                    <a:lnTo>
                      <a:pt x="270" y="97"/>
                    </a:lnTo>
                    <a:lnTo>
                      <a:pt x="285" y="75"/>
                    </a:lnTo>
                    <a:lnTo>
                      <a:pt x="295" y="56"/>
                    </a:lnTo>
                    <a:lnTo>
                      <a:pt x="298" y="36"/>
                    </a:lnTo>
                    <a:lnTo>
                      <a:pt x="293" y="17"/>
                    </a:lnTo>
                    <a:lnTo>
                      <a:pt x="287" y="7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rgbClr val="FFCCCC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96" name="Freeform 16"/>
              <p:cNvSpPr>
                <a:spLocks/>
              </p:cNvSpPr>
              <p:nvPr/>
            </p:nvSpPr>
            <p:spPr bwMode="auto">
              <a:xfrm>
                <a:off x="2973" y="3463"/>
                <a:ext cx="99" cy="36"/>
              </a:xfrm>
              <a:custGeom>
                <a:avLst/>
                <a:gdLst/>
                <a:ahLst/>
                <a:cxnLst>
                  <a:cxn ang="0">
                    <a:pos x="197" y="0"/>
                  </a:cxn>
                  <a:cxn ang="0">
                    <a:pos x="177" y="16"/>
                  </a:cxn>
                  <a:cxn ang="0">
                    <a:pos x="157" y="30"/>
                  </a:cxn>
                  <a:cxn ang="0">
                    <a:pos x="133" y="47"/>
                  </a:cxn>
                  <a:cxn ang="0">
                    <a:pos x="110" y="61"/>
                  </a:cxn>
                  <a:cxn ang="0">
                    <a:pos x="78" y="72"/>
                  </a:cxn>
                  <a:cxn ang="0">
                    <a:pos x="42" y="73"/>
                  </a:cxn>
                  <a:cxn ang="0">
                    <a:pos x="0" y="70"/>
                  </a:cxn>
                </a:cxnLst>
                <a:rect l="0" t="0" r="r" b="b"/>
                <a:pathLst>
                  <a:path w="197" h="73">
                    <a:moveTo>
                      <a:pt x="197" y="0"/>
                    </a:moveTo>
                    <a:lnTo>
                      <a:pt x="177" y="16"/>
                    </a:lnTo>
                    <a:lnTo>
                      <a:pt x="157" y="30"/>
                    </a:lnTo>
                    <a:lnTo>
                      <a:pt x="133" y="47"/>
                    </a:lnTo>
                    <a:lnTo>
                      <a:pt x="110" y="61"/>
                    </a:lnTo>
                    <a:lnTo>
                      <a:pt x="78" y="72"/>
                    </a:lnTo>
                    <a:lnTo>
                      <a:pt x="42" y="73"/>
                    </a:lnTo>
                    <a:lnTo>
                      <a:pt x="0" y="7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97" name="Freeform 17"/>
              <p:cNvSpPr>
                <a:spLocks/>
              </p:cNvSpPr>
              <p:nvPr/>
            </p:nvSpPr>
            <p:spPr bwMode="auto">
              <a:xfrm>
                <a:off x="3301" y="3525"/>
                <a:ext cx="112" cy="173"/>
              </a:xfrm>
              <a:custGeom>
                <a:avLst/>
                <a:gdLst/>
                <a:ahLst/>
                <a:cxnLst>
                  <a:cxn ang="0">
                    <a:pos x="222" y="0"/>
                  </a:cxn>
                  <a:cxn ang="0">
                    <a:pos x="224" y="55"/>
                  </a:cxn>
                  <a:cxn ang="0">
                    <a:pos x="224" y="122"/>
                  </a:cxn>
                  <a:cxn ang="0">
                    <a:pos x="219" y="182"/>
                  </a:cxn>
                  <a:cxn ang="0">
                    <a:pos x="202" y="218"/>
                  </a:cxn>
                  <a:cxn ang="0">
                    <a:pos x="173" y="247"/>
                  </a:cxn>
                  <a:cxn ang="0">
                    <a:pos x="143" y="277"/>
                  </a:cxn>
                  <a:cxn ang="0">
                    <a:pos x="106" y="302"/>
                  </a:cxn>
                  <a:cxn ang="0">
                    <a:pos x="67" y="322"/>
                  </a:cxn>
                  <a:cxn ang="0">
                    <a:pos x="27" y="338"/>
                  </a:cxn>
                  <a:cxn ang="0">
                    <a:pos x="0" y="347"/>
                  </a:cxn>
                </a:cxnLst>
                <a:rect l="0" t="0" r="r" b="b"/>
                <a:pathLst>
                  <a:path w="224" h="347">
                    <a:moveTo>
                      <a:pt x="222" y="0"/>
                    </a:moveTo>
                    <a:lnTo>
                      <a:pt x="224" y="55"/>
                    </a:lnTo>
                    <a:lnTo>
                      <a:pt x="224" y="122"/>
                    </a:lnTo>
                    <a:lnTo>
                      <a:pt x="219" y="182"/>
                    </a:lnTo>
                    <a:lnTo>
                      <a:pt x="202" y="218"/>
                    </a:lnTo>
                    <a:lnTo>
                      <a:pt x="173" y="247"/>
                    </a:lnTo>
                    <a:lnTo>
                      <a:pt x="143" y="277"/>
                    </a:lnTo>
                    <a:lnTo>
                      <a:pt x="106" y="302"/>
                    </a:lnTo>
                    <a:lnTo>
                      <a:pt x="67" y="322"/>
                    </a:lnTo>
                    <a:lnTo>
                      <a:pt x="27" y="338"/>
                    </a:lnTo>
                    <a:lnTo>
                      <a:pt x="0" y="347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98" name="Freeform 18"/>
              <p:cNvSpPr>
                <a:spLocks/>
              </p:cNvSpPr>
              <p:nvPr/>
            </p:nvSpPr>
            <p:spPr bwMode="auto">
              <a:xfrm>
                <a:off x="3455" y="3777"/>
                <a:ext cx="436" cy="162"/>
              </a:xfrm>
              <a:custGeom>
                <a:avLst/>
                <a:gdLst/>
                <a:ahLst/>
                <a:cxnLst>
                  <a:cxn ang="0">
                    <a:pos x="0" y="188"/>
                  </a:cxn>
                  <a:cxn ang="0">
                    <a:pos x="9" y="261"/>
                  </a:cxn>
                  <a:cxn ang="0">
                    <a:pos x="14" y="324"/>
                  </a:cxn>
                  <a:cxn ang="0">
                    <a:pos x="74" y="271"/>
                  </a:cxn>
                  <a:cxn ang="0">
                    <a:pos x="143" y="226"/>
                  </a:cxn>
                  <a:cxn ang="0">
                    <a:pos x="184" y="184"/>
                  </a:cxn>
                  <a:cxn ang="0">
                    <a:pos x="190" y="156"/>
                  </a:cxn>
                  <a:cxn ang="0">
                    <a:pos x="239" y="168"/>
                  </a:cxn>
                  <a:cxn ang="0">
                    <a:pos x="271" y="165"/>
                  </a:cxn>
                  <a:cxn ang="0">
                    <a:pos x="872" y="52"/>
                  </a:cxn>
                  <a:cxn ang="0">
                    <a:pos x="857" y="0"/>
                  </a:cxn>
                  <a:cxn ang="0">
                    <a:pos x="357" y="103"/>
                  </a:cxn>
                  <a:cxn ang="0">
                    <a:pos x="291" y="117"/>
                  </a:cxn>
                  <a:cxn ang="0">
                    <a:pos x="254" y="123"/>
                  </a:cxn>
                  <a:cxn ang="0">
                    <a:pos x="175" y="123"/>
                  </a:cxn>
                  <a:cxn ang="0">
                    <a:pos x="115" y="119"/>
                  </a:cxn>
                  <a:cxn ang="0">
                    <a:pos x="0" y="188"/>
                  </a:cxn>
                </a:cxnLst>
                <a:rect l="0" t="0" r="r" b="b"/>
                <a:pathLst>
                  <a:path w="872" h="324">
                    <a:moveTo>
                      <a:pt x="0" y="188"/>
                    </a:moveTo>
                    <a:lnTo>
                      <a:pt x="9" y="261"/>
                    </a:lnTo>
                    <a:lnTo>
                      <a:pt x="14" y="324"/>
                    </a:lnTo>
                    <a:lnTo>
                      <a:pt x="74" y="271"/>
                    </a:lnTo>
                    <a:lnTo>
                      <a:pt x="143" y="226"/>
                    </a:lnTo>
                    <a:lnTo>
                      <a:pt x="184" y="184"/>
                    </a:lnTo>
                    <a:lnTo>
                      <a:pt x="190" y="156"/>
                    </a:lnTo>
                    <a:lnTo>
                      <a:pt x="239" y="168"/>
                    </a:lnTo>
                    <a:lnTo>
                      <a:pt x="271" y="165"/>
                    </a:lnTo>
                    <a:lnTo>
                      <a:pt x="872" y="52"/>
                    </a:lnTo>
                    <a:lnTo>
                      <a:pt x="857" y="0"/>
                    </a:lnTo>
                    <a:lnTo>
                      <a:pt x="357" y="103"/>
                    </a:lnTo>
                    <a:lnTo>
                      <a:pt x="291" y="117"/>
                    </a:lnTo>
                    <a:lnTo>
                      <a:pt x="254" y="123"/>
                    </a:lnTo>
                    <a:lnTo>
                      <a:pt x="175" y="123"/>
                    </a:lnTo>
                    <a:lnTo>
                      <a:pt x="115" y="119"/>
                    </a:ln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7F5F3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699" name="Freeform 19"/>
              <p:cNvSpPr>
                <a:spLocks/>
              </p:cNvSpPr>
              <p:nvPr/>
            </p:nvSpPr>
            <p:spPr bwMode="auto">
              <a:xfrm>
                <a:off x="2451" y="3849"/>
                <a:ext cx="137" cy="146"/>
              </a:xfrm>
              <a:custGeom>
                <a:avLst/>
                <a:gdLst/>
                <a:ahLst/>
                <a:cxnLst>
                  <a:cxn ang="0">
                    <a:pos x="130" y="11"/>
                  </a:cxn>
                  <a:cxn ang="0">
                    <a:pos x="84" y="39"/>
                  </a:cxn>
                  <a:cxn ang="0">
                    <a:pos x="49" y="70"/>
                  </a:cxn>
                  <a:cxn ang="0">
                    <a:pos x="29" y="98"/>
                  </a:cxn>
                  <a:cxn ang="0">
                    <a:pos x="9" y="137"/>
                  </a:cxn>
                  <a:cxn ang="0">
                    <a:pos x="0" y="174"/>
                  </a:cxn>
                  <a:cxn ang="0">
                    <a:pos x="2" y="213"/>
                  </a:cxn>
                  <a:cxn ang="0">
                    <a:pos x="12" y="244"/>
                  </a:cxn>
                  <a:cxn ang="0">
                    <a:pos x="30" y="264"/>
                  </a:cxn>
                  <a:cxn ang="0">
                    <a:pos x="64" y="280"/>
                  </a:cxn>
                  <a:cxn ang="0">
                    <a:pos x="98" y="287"/>
                  </a:cxn>
                  <a:cxn ang="0">
                    <a:pos x="136" y="291"/>
                  </a:cxn>
                  <a:cxn ang="0">
                    <a:pos x="179" y="281"/>
                  </a:cxn>
                  <a:cxn ang="0">
                    <a:pos x="221" y="245"/>
                  </a:cxn>
                  <a:cxn ang="0">
                    <a:pos x="256" y="169"/>
                  </a:cxn>
                  <a:cxn ang="0">
                    <a:pos x="274" y="104"/>
                  </a:cxn>
                  <a:cxn ang="0">
                    <a:pos x="274" y="67"/>
                  </a:cxn>
                  <a:cxn ang="0">
                    <a:pos x="264" y="34"/>
                  </a:cxn>
                  <a:cxn ang="0">
                    <a:pos x="234" y="6"/>
                  </a:cxn>
                  <a:cxn ang="0">
                    <a:pos x="189" y="0"/>
                  </a:cxn>
                  <a:cxn ang="0">
                    <a:pos x="130" y="11"/>
                  </a:cxn>
                </a:cxnLst>
                <a:rect l="0" t="0" r="r" b="b"/>
                <a:pathLst>
                  <a:path w="274" h="291">
                    <a:moveTo>
                      <a:pt x="130" y="11"/>
                    </a:moveTo>
                    <a:lnTo>
                      <a:pt x="84" y="39"/>
                    </a:lnTo>
                    <a:lnTo>
                      <a:pt x="49" y="70"/>
                    </a:lnTo>
                    <a:lnTo>
                      <a:pt x="29" y="98"/>
                    </a:lnTo>
                    <a:lnTo>
                      <a:pt x="9" y="137"/>
                    </a:lnTo>
                    <a:lnTo>
                      <a:pt x="0" y="174"/>
                    </a:lnTo>
                    <a:lnTo>
                      <a:pt x="2" y="213"/>
                    </a:lnTo>
                    <a:lnTo>
                      <a:pt x="12" y="244"/>
                    </a:lnTo>
                    <a:lnTo>
                      <a:pt x="30" y="264"/>
                    </a:lnTo>
                    <a:lnTo>
                      <a:pt x="64" y="280"/>
                    </a:lnTo>
                    <a:lnTo>
                      <a:pt x="98" y="287"/>
                    </a:lnTo>
                    <a:lnTo>
                      <a:pt x="136" y="291"/>
                    </a:lnTo>
                    <a:lnTo>
                      <a:pt x="179" y="281"/>
                    </a:lnTo>
                    <a:lnTo>
                      <a:pt x="221" y="245"/>
                    </a:lnTo>
                    <a:lnTo>
                      <a:pt x="256" y="169"/>
                    </a:lnTo>
                    <a:lnTo>
                      <a:pt x="274" y="104"/>
                    </a:lnTo>
                    <a:lnTo>
                      <a:pt x="274" y="67"/>
                    </a:lnTo>
                    <a:lnTo>
                      <a:pt x="264" y="34"/>
                    </a:lnTo>
                    <a:lnTo>
                      <a:pt x="234" y="6"/>
                    </a:lnTo>
                    <a:lnTo>
                      <a:pt x="189" y="0"/>
                    </a:lnTo>
                    <a:lnTo>
                      <a:pt x="130" y="11"/>
                    </a:lnTo>
                    <a:close/>
                  </a:path>
                </a:pathLst>
              </a:custGeom>
              <a:solidFill>
                <a:srgbClr val="FFCCCC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700" name="Freeform 20"/>
              <p:cNvSpPr>
                <a:spLocks/>
              </p:cNvSpPr>
              <p:nvPr/>
            </p:nvSpPr>
            <p:spPr bwMode="auto">
              <a:xfrm>
                <a:off x="2497" y="3840"/>
                <a:ext cx="85" cy="98"/>
              </a:xfrm>
              <a:custGeom>
                <a:avLst/>
                <a:gdLst/>
                <a:ahLst/>
                <a:cxnLst>
                  <a:cxn ang="0">
                    <a:pos x="57" y="23"/>
                  </a:cxn>
                  <a:cxn ang="0">
                    <a:pos x="84" y="8"/>
                  </a:cxn>
                  <a:cxn ang="0">
                    <a:pos x="118" y="0"/>
                  </a:cxn>
                  <a:cxn ang="0">
                    <a:pos x="145" y="8"/>
                  </a:cxn>
                  <a:cxn ang="0">
                    <a:pos x="164" y="26"/>
                  </a:cxn>
                  <a:cxn ang="0">
                    <a:pos x="170" y="62"/>
                  </a:cxn>
                  <a:cxn ang="0">
                    <a:pos x="167" y="107"/>
                  </a:cxn>
                  <a:cxn ang="0">
                    <a:pos x="155" y="152"/>
                  </a:cxn>
                  <a:cxn ang="0">
                    <a:pos x="132" y="185"/>
                  </a:cxn>
                  <a:cxn ang="0">
                    <a:pos x="108" y="205"/>
                  </a:cxn>
                  <a:cxn ang="0">
                    <a:pos x="89" y="214"/>
                  </a:cxn>
                  <a:cxn ang="0">
                    <a:pos x="59" y="219"/>
                  </a:cxn>
                  <a:cxn ang="0">
                    <a:pos x="36" y="210"/>
                  </a:cxn>
                  <a:cxn ang="0">
                    <a:pos x="20" y="197"/>
                  </a:cxn>
                  <a:cxn ang="0">
                    <a:pos x="10" y="180"/>
                  </a:cxn>
                  <a:cxn ang="0">
                    <a:pos x="2" y="163"/>
                  </a:cxn>
                  <a:cxn ang="0">
                    <a:pos x="0" y="131"/>
                  </a:cxn>
                  <a:cxn ang="0">
                    <a:pos x="5" y="103"/>
                  </a:cxn>
                  <a:cxn ang="0">
                    <a:pos x="24" y="62"/>
                  </a:cxn>
                  <a:cxn ang="0">
                    <a:pos x="57" y="23"/>
                  </a:cxn>
                </a:cxnLst>
                <a:rect l="0" t="0" r="r" b="b"/>
                <a:pathLst>
                  <a:path w="170" h="219">
                    <a:moveTo>
                      <a:pt x="57" y="23"/>
                    </a:moveTo>
                    <a:lnTo>
                      <a:pt x="84" y="8"/>
                    </a:lnTo>
                    <a:lnTo>
                      <a:pt x="118" y="0"/>
                    </a:lnTo>
                    <a:lnTo>
                      <a:pt x="145" y="8"/>
                    </a:lnTo>
                    <a:lnTo>
                      <a:pt x="164" y="26"/>
                    </a:lnTo>
                    <a:lnTo>
                      <a:pt x="170" y="62"/>
                    </a:lnTo>
                    <a:lnTo>
                      <a:pt x="167" y="107"/>
                    </a:lnTo>
                    <a:lnTo>
                      <a:pt x="155" y="152"/>
                    </a:lnTo>
                    <a:lnTo>
                      <a:pt x="132" y="185"/>
                    </a:lnTo>
                    <a:lnTo>
                      <a:pt x="108" y="205"/>
                    </a:lnTo>
                    <a:lnTo>
                      <a:pt x="89" y="214"/>
                    </a:lnTo>
                    <a:lnTo>
                      <a:pt x="59" y="219"/>
                    </a:lnTo>
                    <a:lnTo>
                      <a:pt x="36" y="210"/>
                    </a:lnTo>
                    <a:lnTo>
                      <a:pt x="20" y="197"/>
                    </a:lnTo>
                    <a:lnTo>
                      <a:pt x="10" y="180"/>
                    </a:lnTo>
                    <a:lnTo>
                      <a:pt x="2" y="163"/>
                    </a:lnTo>
                    <a:lnTo>
                      <a:pt x="0" y="131"/>
                    </a:lnTo>
                    <a:lnTo>
                      <a:pt x="5" y="103"/>
                    </a:lnTo>
                    <a:lnTo>
                      <a:pt x="24" y="62"/>
                    </a:lnTo>
                    <a:lnTo>
                      <a:pt x="57" y="23"/>
                    </a:lnTo>
                    <a:close/>
                  </a:path>
                </a:pathLst>
              </a:custGeom>
              <a:solidFill>
                <a:srgbClr val="FFCCCC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701" name="Freeform 21"/>
              <p:cNvSpPr>
                <a:spLocks/>
              </p:cNvSpPr>
              <p:nvPr/>
            </p:nvSpPr>
            <p:spPr bwMode="auto">
              <a:xfrm>
                <a:off x="2550" y="3870"/>
                <a:ext cx="139" cy="178"/>
              </a:xfrm>
              <a:custGeom>
                <a:avLst/>
                <a:gdLst/>
                <a:ahLst/>
                <a:cxnLst>
                  <a:cxn ang="0">
                    <a:pos x="107" y="20"/>
                  </a:cxn>
                  <a:cxn ang="0">
                    <a:pos x="67" y="43"/>
                  </a:cxn>
                  <a:cxn ang="0">
                    <a:pos x="32" y="102"/>
                  </a:cxn>
                  <a:cxn ang="0">
                    <a:pos x="12" y="165"/>
                  </a:cxn>
                  <a:cxn ang="0">
                    <a:pos x="0" y="230"/>
                  </a:cxn>
                  <a:cxn ang="0">
                    <a:pos x="10" y="259"/>
                  </a:cxn>
                  <a:cxn ang="0">
                    <a:pos x="15" y="292"/>
                  </a:cxn>
                  <a:cxn ang="0">
                    <a:pos x="25" y="320"/>
                  </a:cxn>
                  <a:cxn ang="0">
                    <a:pos x="40" y="334"/>
                  </a:cxn>
                  <a:cxn ang="0">
                    <a:pos x="72" y="348"/>
                  </a:cxn>
                  <a:cxn ang="0">
                    <a:pos x="128" y="356"/>
                  </a:cxn>
                  <a:cxn ang="0">
                    <a:pos x="166" y="356"/>
                  </a:cxn>
                  <a:cxn ang="0">
                    <a:pos x="198" y="346"/>
                  </a:cxn>
                  <a:cxn ang="0">
                    <a:pos x="219" y="318"/>
                  </a:cxn>
                  <a:cxn ang="0">
                    <a:pos x="244" y="273"/>
                  </a:cxn>
                  <a:cxn ang="0">
                    <a:pos x="272" y="202"/>
                  </a:cxn>
                  <a:cxn ang="0">
                    <a:pos x="277" y="127"/>
                  </a:cxn>
                  <a:cxn ang="0">
                    <a:pos x="267" y="71"/>
                  </a:cxn>
                  <a:cxn ang="0">
                    <a:pos x="247" y="34"/>
                  </a:cxn>
                  <a:cxn ang="0">
                    <a:pos x="208" y="5"/>
                  </a:cxn>
                  <a:cxn ang="0">
                    <a:pos x="166" y="0"/>
                  </a:cxn>
                  <a:cxn ang="0">
                    <a:pos x="107" y="20"/>
                  </a:cxn>
                </a:cxnLst>
                <a:rect l="0" t="0" r="r" b="b"/>
                <a:pathLst>
                  <a:path w="277" h="356">
                    <a:moveTo>
                      <a:pt x="107" y="20"/>
                    </a:moveTo>
                    <a:lnTo>
                      <a:pt x="67" y="43"/>
                    </a:lnTo>
                    <a:lnTo>
                      <a:pt x="32" y="102"/>
                    </a:lnTo>
                    <a:lnTo>
                      <a:pt x="12" y="165"/>
                    </a:lnTo>
                    <a:lnTo>
                      <a:pt x="0" y="230"/>
                    </a:lnTo>
                    <a:lnTo>
                      <a:pt x="10" y="259"/>
                    </a:lnTo>
                    <a:lnTo>
                      <a:pt x="15" y="292"/>
                    </a:lnTo>
                    <a:lnTo>
                      <a:pt x="25" y="320"/>
                    </a:lnTo>
                    <a:lnTo>
                      <a:pt x="40" y="334"/>
                    </a:lnTo>
                    <a:lnTo>
                      <a:pt x="72" y="348"/>
                    </a:lnTo>
                    <a:lnTo>
                      <a:pt x="128" y="356"/>
                    </a:lnTo>
                    <a:lnTo>
                      <a:pt x="166" y="356"/>
                    </a:lnTo>
                    <a:lnTo>
                      <a:pt x="198" y="346"/>
                    </a:lnTo>
                    <a:lnTo>
                      <a:pt x="219" y="318"/>
                    </a:lnTo>
                    <a:lnTo>
                      <a:pt x="244" y="273"/>
                    </a:lnTo>
                    <a:lnTo>
                      <a:pt x="272" y="202"/>
                    </a:lnTo>
                    <a:lnTo>
                      <a:pt x="277" y="127"/>
                    </a:lnTo>
                    <a:lnTo>
                      <a:pt x="267" y="71"/>
                    </a:lnTo>
                    <a:lnTo>
                      <a:pt x="247" y="34"/>
                    </a:lnTo>
                    <a:lnTo>
                      <a:pt x="208" y="5"/>
                    </a:lnTo>
                    <a:lnTo>
                      <a:pt x="166" y="0"/>
                    </a:lnTo>
                    <a:lnTo>
                      <a:pt x="107" y="20"/>
                    </a:lnTo>
                    <a:close/>
                  </a:path>
                </a:pathLst>
              </a:custGeom>
              <a:solidFill>
                <a:srgbClr val="FFBFB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702" name="Freeform 22"/>
              <p:cNvSpPr>
                <a:spLocks/>
              </p:cNvSpPr>
              <p:nvPr/>
            </p:nvSpPr>
            <p:spPr bwMode="auto">
              <a:xfrm>
                <a:off x="2584" y="3857"/>
                <a:ext cx="78" cy="115"/>
              </a:xfrm>
              <a:custGeom>
                <a:avLst/>
                <a:gdLst/>
                <a:ahLst/>
                <a:cxnLst>
                  <a:cxn ang="0">
                    <a:pos x="111" y="0"/>
                  </a:cxn>
                  <a:cxn ang="0">
                    <a:pos x="69" y="14"/>
                  </a:cxn>
                  <a:cxn ang="0">
                    <a:pos x="40" y="42"/>
                  </a:cxn>
                  <a:cxn ang="0">
                    <a:pos x="19" y="79"/>
                  </a:cxn>
                  <a:cxn ang="0">
                    <a:pos x="8" y="122"/>
                  </a:cxn>
                  <a:cxn ang="0">
                    <a:pos x="0" y="164"/>
                  </a:cxn>
                  <a:cxn ang="0">
                    <a:pos x="3" y="203"/>
                  </a:cxn>
                  <a:cxn ang="0">
                    <a:pos x="12" y="231"/>
                  </a:cxn>
                  <a:cxn ang="0">
                    <a:pos x="32" y="247"/>
                  </a:cxn>
                  <a:cxn ang="0">
                    <a:pos x="66" y="254"/>
                  </a:cxn>
                  <a:cxn ang="0">
                    <a:pos x="106" y="248"/>
                  </a:cxn>
                  <a:cxn ang="0">
                    <a:pos x="136" y="230"/>
                  </a:cxn>
                  <a:cxn ang="0">
                    <a:pos x="153" y="192"/>
                  </a:cxn>
                  <a:cxn ang="0">
                    <a:pos x="162" y="152"/>
                  </a:cxn>
                  <a:cxn ang="0">
                    <a:pos x="165" y="112"/>
                  </a:cxn>
                  <a:cxn ang="0">
                    <a:pos x="162" y="68"/>
                  </a:cxn>
                  <a:cxn ang="0">
                    <a:pos x="155" y="37"/>
                  </a:cxn>
                  <a:cxn ang="0">
                    <a:pos x="140" y="9"/>
                  </a:cxn>
                  <a:cxn ang="0">
                    <a:pos x="111" y="0"/>
                  </a:cxn>
                </a:cxnLst>
                <a:rect l="0" t="0" r="r" b="b"/>
                <a:pathLst>
                  <a:path w="165" h="254">
                    <a:moveTo>
                      <a:pt x="111" y="0"/>
                    </a:moveTo>
                    <a:lnTo>
                      <a:pt x="69" y="14"/>
                    </a:lnTo>
                    <a:lnTo>
                      <a:pt x="40" y="42"/>
                    </a:lnTo>
                    <a:lnTo>
                      <a:pt x="19" y="79"/>
                    </a:lnTo>
                    <a:lnTo>
                      <a:pt x="8" y="122"/>
                    </a:lnTo>
                    <a:lnTo>
                      <a:pt x="0" y="164"/>
                    </a:lnTo>
                    <a:lnTo>
                      <a:pt x="3" y="203"/>
                    </a:lnTo>
                    <a:lnTo>
                      <a:pt x="12" y="231"/>
                    </a:lnTo>
                    <a:lnTo>
                      <a:pt x="32" y="247"/>
                    </a:lnTo>
                    <a:lnTo>
                      <a:pt x="66" y="254"/>
                    </a:lnTo>
                    <a:lnTo>
                      <a:pt x="106" y="248"/>
                    </a:lnTo>
                    <a:lnTo>
                      <a:pt x="136" y="230"/>
                    </a:lnTo>
                    <a:lnTo>
                      <a:pt x="153" y="192"/>
                    </a:lnTo>
                    <a:lnTo>
                      <a:pt x="162" y="152"/>
                    </a:lnTo>
                    <a:lnTo>
                      <a:pt x="165" y="112"/>
                    </a:lnTo>
                    <a:lnTo>
                      <a:pt x="162" y="68"/>
                    </a:lnTo>
                    <a:lnTo>
                      <a:pt x="155" y="37"/>
                    </a:lnTo>
                    <a:lnTo>
                      <a:pt x="140" y="9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FFCCCC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703" name="Freeform 23"/>
              <p:cNvSpPr>
                <a:spLocks/>
              </p:cNvSpPr>
              <p:nvPr/>
            </p:nvSpPr>
            <p:spPr bwMode="auto">
              <a:xfrm>
                <a:off x="2654" y="3923"/>
                <a:ext cx="138" cy="196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85" y="9"/>
                  </a:cxn>
                  <a:cxn ang="0">
                    <a:pos x="39" y="33"/>
                  </a:cxn>
                  <a:cxn ang="0">
                    <a:pos x="11" y="84"/>
                  </a:cxn>
                  <a:cxn ang="0">
                    <a:pos x="5" y="127"/>
                  </a:cxn>
                  <a:cxn ang="0">
                    <a:pos x="0" y="186"/>
                  </a:cxn>
                  <a:cxn ang="0">
                    <a:pos x="5" y="244"/>
                  </a:cxn>
                  <a:cxn ang="0">
                    <a:pos x="19" y="289"/>
                  </a:cxn>
                  <a:cxn ang="0">
                    <a:pos x="41" y="331"/>
                  </a:cxn>
                  <a:cxn ang="0">
                    <a:pos x="85" y="370"/>
                  </a:cxn>
                  <a:cxn ang="0">
                    <a:pos x="117" y="387"/>
                  </a:cxn>
                  <a:cxn ang="0">
                    <a:pos x="155" y="393"/>
                  </a:cxn>
                  <a:cxn ang="0">
                    <a:pos x="187" y="393"/>
                  </a:cxn>
                  <a:cxn ang="0">
                    <a:pos x="236" y="382"/>
                  </a:cxn>
                  <a:cxn ang="0">
                    <a:pos x="266" y="354"/>
                  </a:cxn>
                  <a:cxn ang="0">
                    <a:pos x="276" y="303"/>
                  </a:cxn>
                  <a:cxn ang="0">
                    <a:pos x="276" y="238"/>
                  </a:cxn>
                  <a:cxn ang="0">
                    <a:pos x="268" y="168"/>
                  </a:cxn>
                  <a:cxn ang="0">
                    <a:pos x="248" y="104"/>
                  </a:cxn>
                  <a:cxn ang="0">
                    <a:pos x="228" y="61"/>
                  </a:cxn>
                  <a:cxn ang="0">
                    <a:pos x="213" y="37"/>
                  </a:cxn>
                  <a:cxn ang="0">
                    <a:pos x="187" y="9"/>
                  </a:cxn>
                  <a:cxn ang="0">
                    <a:pos x="152" y="0"/>
                  </a:cxn>
                </a:cxnLst>
                <a:rect l="0" t="0" r="r" b="b"/>
                <a:pathLst>
                  <a:path w="276" h="393">
                    <a:moveTo>
                      <a:pt x="152" y="0"/>
                    </a:moveTo>
                    <a:lnTo>
                      <a:pt x="85" y="9"/>
                    </a:lnTo>
                    <a:lnTo>
                      <a:pt x="39" y="33"/>
                    </a:lnTo>
                    <a:lnTo>
                      <a:pt x="11" y="84"/>
                    </a:lnTo>
                    <a:lnTo>
                      <a:pt x="5" y="127"/>
                    </a:lnTo>
                    <a:lnTo>
                      <a:pt x="0" y="186"/>
                    </a:lnTo>
                    <a:lnTo>
                      <a:pt x="5" y="244"/>
                    </a:lnTo>
                    <a:lnTo>
                      <a:pt x="19" y="289"/>
                    </a:lnTo>
                    <a:lnTo>
                      <a:pt x="41" y="331"/>
                    </a:lnTo>
                    <a:lnTo>
                      <a:pt x="85" y="370"/>
                    </a:lnTo>
                    <a:lnTo>
                      <a:pt x="117" y="387"/>
                    </a:lnTo>
                    <a:lnTo>
                      <a:pt x="155" y="393"/>
                    </a:lnTo>
                    <a:lnTo>
                      <a:pt x="187" y="393"/>
                    </a:lnTo>
                    <a:lnTo>
                      <a:pt x="236" y="382"/>
                    </a:lnTo>
                    <a:lnTo>
                      <a:pt x="266" y="354"/>
                    </a:lnTo>
                    <a:lnTo>
                      <a:pt x="276" y="303"/>
                    </a:lnTo>
                    <a:lnTo>
                      <a:pt x="276" y="238"/>
                    </a:lnTo>
                    <a:lnTo>
                      <a:pt x="268" y="168"/>
                    </a:lnTo>
                    <a:lnTo>
                      <a:pt x="248" y="104"/>
                    </a:lnTo>
                    <a:lnTo>
                      <a:pt x="228" y="61"/>
                    </a:lnTo>
                    <a:lnTo>
                      <a:pt x="213" y="37"/>
                    </a:lnTo>
                    <a:lnTo>
                      <a:pt x="187" y="9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FFBFB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704" name="Freeform 24"/>
              <p:cNvSpPr>
                <a:spLocks/>
              </p:cNvSpPr>
              <p:nvPr/>
            </p:nvSpPr>
            <p:spPr bwMode="auto">
              <a:xfrm>
                <a:off x="2679" y="3913"/>
                <a:ext cx="68" cy="120"/>
              </a:xfrm>
              <a:custGeom>
                <a:avLst/>
                <a:gdLst/>
                <a:ahLst/>
                <a:cxnLst>
                  <a:cxn ang="0">
                    <a:pos x="49" y="1"/>
                  </a:cxn>
                  <a:cxn ang="0">
                    <a:pos x="24" y="21"/>
                  </a:cxn>
                  <a:cxn ang="0">
                    <a:pos x="8" y="63"/>
                  </a:cxn>
                  <a:cxn ang="0">
                    <a:pos x="5" y="91"/>
                  </a:cxn>
                  <a:cxn ang="0">
                    <a:pos x="0" y="129"/>
                  </a:cxn>
                  <a:cxn ang="0">
                    <a:pos x="3" y="169"/>
                  </a:cxn>
                  <a:cxn ang="0">
                    <a:pos x="12" y="219"/>
                  </a:cxn>
                  <a:cxn ang="0">
                    <a:pos x="30" y="242"/>
                  </a:cxn>
                  <a:cxn ang="0">
                    <a:pos x="62" y="262"/>
                  </a:cxn>
                  <a:cxn ang="0">
                    <a:pos x="98" y="272"/>
                  </a:cxn>
                  <a:cxn ang="0">
                    <a:pos x="131" y="256"/>
                  </a:cxn>
                  <a:cxn ang="0">
                    <a:pos x="151" y="230"/>
                  </a:cxn>
                  <a:cxn ang="0">
                    <a:pos x="158" y="185"/>
                  </a:cxn>
                  <a:cxn ang="0">
                    <a:pos x="156" y="146"/>
                  </a:cxn>
                  <a:cxn ang="0">
                    <a:pos x="151" y="110"/>
                  </a:cxn>
                  <a:cxn ang="0">
                    <a:pos x="130" y="48"/>
                  </a:cxn>
                  <a:cxn ang="0">
                    <a:pos x="103" y="12"/>
                  </a:cxn>
                  <a:cxn ang="0">
                    <a:pos x="76" y="0"/>
                  </a:cxn>
                  <a:cxn ang="0">
                    <a:pos x="49" y="1"/>
                  </a:cxn>
                </a:cxnLst>
                <a:rect l="0" t="0" r="r" b="b"/>
                <a:pathLst>
                  <a:path w="158" h="272">
                    <a:moveTo>
                      <a:pt x="49" y="1"/>
                    </a:moveTo>
                    <a:lnTo>
                      <a:pt x="24" y="21"/>
                    </a:lnTo>
                    <a:lnTo>
                      <a:pt x="8" y="63"/>
                    </a:lnTo>
                    <a:lnTo>
                      <a:pt x="5" y="91"/>
                    </a:lnTo>
                    <a:lnTo>
                      <a:pt x="0" y="129"/>
                    </a:lnTo>
                    <a:lnTo>
                      <a:pt x="3" y="169"/>
                    </a:lnTo>
                    <a:lnTo>
                      <a:pt x="12" y="219"/>
                    </a:lnTo>
                    <a:lnTo>
                      <a:pt x="30" y="242"/>
                    </a:lnTo>
                    <a:lnTo>
                      <a:pt x="62" y="262"/>
                    </a:lnTo>
                    <a:lnTo>
                      <a:pt x="98" y="272"/>
                    </a:lnTo>
                    <a:lnTo>
                      <a:pt x="131" y="256"/>
                    </a:lnTo>
                    <a:lnTo>
                      <a:pt x="151" y="230"/>
                    </a:lnTo>
                    <a:lnTo>
                      <a:pt x="158" y="185"/>
                    </a:lnTo>
                    <a:lnTo>
                      <a:pt x="156" y="146"/>
                    </a:lnTo>
                    <a:lnTo>
                      <a:pt x="151" y="110"/>
                    </a:lnTo>
                    <a:lnTo>
                      <a:pt x="130" y="48"/>
                    </a:lnTo>
                    <a:lnTo>
                      <a:pt x="103" y="12"/>
                    </a:lnTo>
                    <a:lnTo>
                      <a:pt x="76" y="0"/>
                    </a:lnTo>
                    <a:lnTo>
                      <a:pt x="49" y="1"/>
                    </a:lnTo>
                    <a:close/>
                  </a:path>
                </a:pathLst>
              </a:custGeom>
              <a:solidFill>
                <a:srgbClr val="FFCCCC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705" name="Freeform 25"/>
              <p:cNvSpPr>
                <a:spLocks/>
              </p:cNvSpPr>
              <p:nvPr/>
            </p:nvSpPr>
            <p:spPr bwMode="auto">
              <a:xfrm>
                <a:off x="2743" y="4017"/>
                <a:ext cx="147" cy="171"/>
              </a:xfrm>
              <a:custGeom>
                <a:avLst/>
                <a:gdLst/>
                <a:ahLst/>
                <a:cxnLst>
                  <a:cxn ang="0">
                    <a:pos x="116" y="1"/>
                  </a:cxn>
                  <a:cxn ang="0">
                    <a:pos x="74" y="0"/>
                  </a:cxn>
                  <a:cxn ang="0">
                    <a:pos x="34" y="17"/>
                  </a:cxn>
                  <a:cxn ang="0">
                    <a:pos x="5" y="56"/>
                  </a:cxn>
                  <a:cxn ang="0">
                    <a:pos x="0" y="91"/>
                  </a:cxn>
                  <a:cxn ang="0">
                    <a:pos x="0" y="133"/>
                  </a:cxn>
                  <a:cxn ang="0">
                    <a:pos x="8" y="167"/>
                  </a:cxn>
                  <a:cxn ang="0">
                    <a:pos x="27" y="217"/>
                  </a:cxn>
                  <a:cxn ang="0">
                    <a:pos x="47" y="250"/>
                  </a:cxn>
                  <a:cxn ang="0">
                    <a:pos x="69" y="273"/>
                  </a:cxn>
                  <a:cxn ang="0">
                    <a:pos x="92" y="296"/>
                  </a:cxn>
                  <a:cxn ang="0">
                    <a:pos x="123" y="318"/>
                  </a:cxn>
                  <a:cxn ang="0">
                    <a:pos x="165" y="332"/>
                  </a:cxn>
                  <a:cxn ang="0">
                    <a:pos x="198" y="341"/>
                  </a:cxn>
                  <a:cxn ang="0">
                    <a:pos x="227" y="338"/>
                  </a:cxn>
                  <a:cxn ang="0">
                    <a:pos x="261" y="329"/>
                  </a:cxn>
                  <a:cxn ang="0">
                    <a:pos x="284" y="301"/>
                  </a:cxn>
                  <a:cxn ang="0">
                    <a:pos x="293" y="262"/>
                  </a:cxn>
                  <a:cxn ang="0">
                    <a:pos x="293" y="226"/>
                  </a:cxn>
                  <a:cxn ang="0">
                    <a:pos x="286" y="194"/>
                  </a:cxn>
                  <a:cxn ang="0">
                    <a:pos x="261" y="135"/>
                  </a:cxn>
                  <a:cxn ang="0">
                    <a:pos x="220" y="76"/>
                  </a:cxn>
                  <a:cxn ang="0">
                    <a:pos x="195" y="49"/>
                  </a:cxn>
                  <a:cxn ang="0">
                    <a:pos x="173" y="26"/>
                  </a:cxn>
                  <a:cxn ang="0">
                    <a:pos x="148" y="10"/>
                  </a:cxn>
                  <a:cxn ang="0">
                    <a:pos x="116" y="1"/>
                  </a:cxn>
                </a:cxnLst>
                <a:rect l="0" t="0" r="r" b="b"/>
                <a:pathLst>
                  <a:path w="293" h="341">
                    <a:moveTo>
                      <a:pt x="116" y="1"/>
                    </a:moveTo>
                    <a:lnTo>
                      <a:pt x="74" y="0"/>
                    </a:lnTo>
                    <a:lnTo>
                      <a:pt x="34" y="17"/>
                    </a:lnTo>
                    <a:lnTo>
                      <a:pt x="5" y="56"/>
                    </a:lnTo>
                    <a:lnTo>
                      <a:pt x="0" y="91"/>
                    </a:lnTo>
                    <a:lnTo>
                      <a:pt x="0" y="133"/>
                    </a:lnTo>
                    <a:lnTo>
                      <a:pt x="8" y="167"/>
                    </a:lnTo>
                    <a:lnTo>
                      <a:pt x="27" y="217"/>
                    </a:lnTo>
                    <a:lnTo>
                      <a:pt x="47" y="250"/>
                    </a:lnTo>
                    <a:lnTo>
                      <a:pt x="69" y="273"/>
                    </a:lnTo>
                    <a:lnTo>
                      <a:pt x="92" y="296"/>
                    </a:lnTo>
                    <a:lnTo>
                      <a:pt x="123" y="318"/>
                    </a:lnTo>
                    <a:lnTo>
                      <a:pt x="165" y="332"/>
                    </a:lnTo>
                    <a:lnTo>
                      <a:pt x="198" y="341"/>
                    </a:lnTo>
                    <a:lnTo>
                      <a:pt x="227" y="338"/>
                    </a:lnTo>
                    <a:lnTo>
                      <a:pt x="261" y="329"/>
                    </a:lnTo>
                    <a:lnTo>
                      <a:pt x="284" y="301"/>
                    </a:lnTo>
                    <a:lnTo>
                      <a:pt x="293" y="262"/>
                    </a:lnTo>
                    <a:lnTo>
                      <a:pt x="293" y="226"/>
                    </a:lnTo>
                    <a:lnTo>
                      <a:pt x="286" y="194"/>
                    </a:lnTo>
                    <a:lnTo>
                      <a:pt x="261" y="135"/>
                    </a:lnTo>
                    <a:lnTo>
                      <a:pt x="220" y="76"/>
                    </a:lnTo>
                    <a:lnTo>
                      <a:pt x="195" y="49"/>
                    </a:lnTo>
                    <a:lnTo>
                      <a:pt x="173" y="26"/>
                    </a:lnTo>
                    <a:lnTo>
                      <a:pt x="148" y="10"/>
                    </a:lnTo>
                    <a:lnTo>
                      <a:pt x="116" y="1"/>
                    </a:lnTo>
                    <a:close/>
                  </a:path>
                </a:pathLst>
              </a:custGeom>
              <a:solidFill>
                <a:srgbClr val="FFBFB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706" name="Freeform 26"/>
              <p:cNvSpPr>
                <a:spLocks/>
              </p:cNvSpPr>
              <p:nvPr/>
            </p:nvSpPr>
            <p:spPr bwMode="auto">
              <a:xfrm>
                <a:off x="2757" y="4022"/>
                <a:ext cx="84" cy="10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71" y="5"/>
                  </a:cxn>
                  <a:cxn ang="0">
                    <a:pos x="100" y="30"/>
                  </a:cxn>
                  <a:cxn ang="0">
                    <a:pos x="118" y="51"/>
                  </a:cxn>
                  <a:cxn ang="0">
                    <a:pos x="142" y="82"/>
                  </a:cxn>
                  <a:cxn ang="0">
                    <a:pos x="160" y="121"/>
                  </a:cxn>
                  <a:cxn ang="0">
                    <a:pos x="172" y="163"/>
                  </a:cxn>
                  <a:cxn ang="0">
                    <a:pos x="177" y="193"/>
                  </a:cxn>
                  <a:cxn ang="0">
                    <a:pos x="164" y="218"/>
                  </a:cxn>
                  <a:cxn ang="0">
                    <a:pos x="145" y="230"/>
                  </a:cxn>
                  <a:cxn ang="0">
                    <a:pos x="118" y="236"/>
                  </a:cxn>
                  <a:cxn ang="0">
                    <a:pos x="90" y="235"/>
                  </a:cxn>
                  <a:cxn ang="0">
                    <a:pos x="63" y="219"/>
                  </a:cxn>
                  <a:cxn ang="0">
                    <a:pos x="36" y="180"/>
                  </a:cxn>
                  <a:cxn ang="0">
                    <a:pos x="19" y="145"/>
                  </a:cxn>
                  <a:cxn ang="0">
                    <a:pos x="9" y="115"/>
                  </a:cxn>
                  <a:cxn ang="0">
                    <a:pos x="0" y="81"/>
                  </a:cxn>
                  <a:cxn ang="0">
                    <a:pos x="0" y="47"/>
                  </a:cxn>
                  <a:cxn ang="0">
                    <a:pos x="10" y="12"/>
                  </a:cxn>
                  <a:cxn ang="0">
                    <a:pos x="41" y="0"/>
                  </a:cxn>
                </a:cxnLst>
                <a:rect l="0" t="0" r="r" b="b"/>
                <a:pathLst>
                  <a:path w="177" h="236">
                    <a:moveTo>
                      <a:pt x="41" y="0"/>
                    </a:moveTo>
                    <a:lnTo>
                      <a:pt x="71" y="5"/>
                    </a:lnTo>
                    <a:lnTo>
                      <a:pt x="100" y="30"/>
                    </a:lnTo>
                    <a:lnTo>
                      <a:pt x="118" y="51"/>
                    </a:lnTo>
                    <a:lnTo>
                      <a:pt x="142" y="82"/>
                    </a:lnTo>
                    <a:lnTo>
                      <a:pt x="160" y="121"/>
                    </a:lnTo>
                    <a:lnTo>
                      <a:pt x="172" y="163"/>
                    </a:lnTo>
                    <a:lnTo>
                      <a:pt x="177" y="193"/>
                    </a:lnTo>
                    <a:lnTo>
                      <a:pt x="164" y="218"/>
                    </a:lnTo>
                    <a:lnTo>
                      <a:pt x="145" y="230"/>
                    </a:lnTo>
                    <a:lnTo>
                      <a:pt x="118" y="236"/>
                    </a:lnTo>
                    <a:lnTo>
                      <a:pt x="90" y="235"/>
                    </a:lnTo>
                    <a:lnTo>
                      <a:pt x="63" y="219"/>
                    </a:lnTo>
                    <a:lnTo>
                      <a:pt x="36" y="180"/>
                    </a:lnTo>
                    <a:lnTo>
                      <a:pt x="19" y="145"/>
                    </a:lnTo>
                    <a:lnTo>
                      <a:pt x="9" y="115"/>
                    </a:lnTo>
                    <a:lnTo>
                      <a:pt x="0" y="81"/>
                    </a:lnTo>
                    <a:lnTo>
                      <a:pt x="0" y="47"/>
                    </a:lnTo>
                    <a:lnTo>
                      <a:pt x="10" y="12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CCCC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707" name="Freeform 27"/>
              <p:cNvSpPr>
                <a:spLocks/>
              </p:cNvSpPr>
              <p:nvPr/>
            </p:nvSpPr>
            <p:spPr bwMode="auto">
              <a:xfrm rot="8441824">
                <a:off x="3619" y="3402"/>
                <a:ext cx="283" cy="49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633" y="88"/>
                  </a:cxn>
                  <a:cxn ang="0">
                    <a:pos x="618" y="219"/>
                  </a:cxn>
                  <a:cxn ang="0">
                    <a:pos x="603" y="378"/>
                  </a:cxn>
                  <a:cxn ang="0">
                    <a:pos x="593" y="527"/>
                  </a:cxn>
                  <a:cxn ang="0">
                    <a:pos x="572" y="594"/>
                  </a:cxn>
                  <a:cxn ang="0">
                    <a:pos x="480" y="747"/>
                  </a:cxn>
                  <a:cxn ang="0">
                    <a:pos x="394" y="850"/>
                  </a:cxn>
                  <a:cxn ang="0">
                    <a:pos x="349" y="901"/>
                  </a:cxn>
                  <a:cxn ang="0">
                    <a:pos x="333" y="957"/>
                  </a:cxn>
                  <a:cxn ang="0">
                    <a:pos x="308" y="1004"/>
                  </a:cxn>
                  <a:cxn ang="0">
                    <a:pos x="263" y="1032"/>
                  </a:cxn>
                  <a:cxn ang="0">
                    <a:pos x="202" y="1074"/>
                  </a:cxn>
                  <a:cxn ang="0">
                    <a:pos x="0" y="1008"/>
                  </a:cxn>
                  <a:cxn ang="0">
                    <a:pos x="404" y="0"/>
                  </a:cxn>
                </a:cxnLst>
                <a:rect l="0" t="0" r="r" b="b"/>
                <a:pathLst>
                  <a:path w="633" h="1074">
                    <a:moveTo>
                      <a:pt x="404" y="0"/>
                    </a:moveTo>
                    <a:lnTo>
                      <a:pt x="633" y="88"/>
                    </a:lnTo>
                    <a:lnTo>
                      <a:pt x="618" y="219"/>
                    </a:lnTo>
                    <a:lnTo>
                      <a:pt x="603" y="378"/>
                    </a:lnTo>
                    <a:lnTo>
                      <a:pt x="593" y="527"/>
                    </a:lnTo>
                    <a:lnTo>
                      <a:pt x="572" y="594"/>
                    </a:lnTo>
                    <a:lnTo>
                      <a:pt x="480" y="747"/>
                    </a:lnTo>
                    <a:lnTo>
                      <a:pt x="394" y="850"/>
                    </a:lnTo>
                    <a:lnTo>
                      <a:pt x="349" y="901"/>
                    </a:lnTo>
                    <a:lnTo>
                      <a:pt x="333" y="957"/>
                    </a:lnTo>
                    <a:lnTo>
                      <a:pt x="308" y="1004"/>
                    </a:lnTo>
                    <a:lnTo>
                      <a:pt x="263" y="1032"/>
                    </a:lnTo>
                    <a:lnTo>
                      <a:pt x="202" y="1074"/>
                    </a:lnTo>
                    <a:lnTo>
                      <a:pt x="0" y="1008"/>
                    </a:lnTo>
                    <a:lnTo>
                      <a:pt x="404" y="0"/>
                    </a:lnTo>
                    <a:close/>
                  </a:path>
                </a:pathLst>
              </a:custGeom>
              <a:solidFill>
                <a:srgbClr val="DFDFF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708" name="Freeform 28"/>
              <p:cNvSpPr>
                <a:spLocks/>
              </p:cNvSpPr>
              <p:nvPr/>
            </p:nvSpPr>
            <p:spPr bwMode="auto">
              <a:xfrm>
                <a:off x="3674" y="3101"/>
                <a:ext cx="1194" cy="849"/>
              </a:xfrm>
              <a:custGeom>
                <a:avLst/>
                <a:gdLst/>
                <a:ahLst/>
                <a:cxnLst>
                  <a:cxn ang="0">
                    <a:pos x="0" y="529"/>
                  </a:cxn>
                  <a:cxn ang="0">
                    <a:pos x="85" y="655"/>
                  </a:cxn>
                  <a:cxn ang="0">
                    <a:pos x="146" y="767"/>
                  </a:cxn>
                  <a:cxn ang="0">
                    <a:pos x="201" y="892"/>
                  </a:cxn>
                  <a:cxn ang="0">
                    <a:pos x="267" y="1071"/>
                  </a:cxn>
                  <a:cxn ang="0">
                    <a:pos x="318" y="1216"/>
                  </a:cxn>
                  <a:cxn ang="0">
                    <a:pos x="363" y="1337"/>
                  </a:cxn>
                  <a:cxn ang="0">
                    <a:pos x="383" y="1421"/>
                  </a:cxn>
                  <a:cxn ang="0">
                    <a:pos x="393" y="1477"/>
                  </a:cxn>
                  <a:cxn ang="0">
                    <a:pos x="393" y="1514"/>
                  </a:cxn>
                  <a:cxn ang="0">
                    <a:pos x="2299" y="1276"/>
                  </a:cxn>
                  <a:cxn ang="0">
                    <a:pos x="2299" y="0"/>
                  </a:cxn>
                  <a:cxn ang="0">
                    <a:pos x="0" y="529"/>
                  </a:cxn>
                </a:cxnLst>
                <a:rect l="0" t="0" r="r" b="b"/>
                <a:pathLst>
                  <a:path w="2299" h="1514">
                    <a:moveTo>
                      <a:pt x="0" y="529"/>
                    </a:moveTo>
                    <a:lnTo>
                      <a:pt x="85" y="655"/>
                    </a:lnTo>
                    <a:lnTo>
                      <a:pt x="146" y="767"/>
                    </a:lnTo>
                    <a:lnTo>
                      <a:pt x="201" y="892"/>
                    </a:lnTo>
                    <a:lnTo>
                      <a:pt x="267" y="1071"/>
                    </a:lnTo>
                    <a:lnTo>
                      <a:pt x="318" y="1216"/>
                    </a:lnTo>
                    <a:lnTo>
                      <a:pt x="363" y="1337"/>
                    </a:lnTo>
                    <a:lnTo>
                      <a:pt x="383" y="1421"/>
                    </a:lnTo>
                    <a:lnTo>
                      <a:pt x="393" y="1477"/>
                    </a:lnTo>
                    <a:lnTo>
                      <a:pt x="393" y="1514"/>
                    </a:lnTo>
                    <a:lnTo>
                      <a:pt x="2299" y="1276"/>
                    </a:lnTo>
                    <a:lnTo>
                      <a:pt x="2299" y="0"/>
                    </a:lnTo>
                    <a:lnTo>
                      <a:pt x="0" y="529"/>
                    </a:lnTo>
                    <a:close/>
                  </a:path>
                </a:pathLst>
              </a:custGeom>
              <a:solidFill>
                <a:srgbClr val="001F9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11709" name="Text Box 29"/>
          <p:cNvSpPr txBox="1">
            <a:spLocks noChangeArrowheads="1"/>
          </p:cNvSpPr>
          <p:nvPr/>
        </p:nvSpPr>
        <p:spPr bwMode="auto">
          <a:xfrm>
            <a:off x="1042988" y="4868863"/>
            <a:ext cx="7705725" cy="15541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200" b="1" dirty="0">
                <a:solidFill>
                  <a:srgbClr val="990099"/>
                </a:solidFill>
                <a:effectLst/>
                <a:latin typeface="Lucida Handwriting" pitchFamily="66" charset="0"/>
              </a:rPr>
              <a:t>BISMILLAHIRRAHMANIRRAHIM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200" b="1" dirty="0">
                <a:solidFill>
                  <a:srgbClr val="990099"/>
                </a:solidFill>
                <a:effectLst/>
                <a:latin typeface="Lucida Handwriting" pitchFamily="66" charset="0"/>
              </a:rPr>
              <a:t>AL HAMDU LILLAHI RABBIL’ALAMIN</a:t>
            </a:r>
          </a:p>
        </p:txBody>
      </p:sp>
      <p:pic>
        <p:nvPicPr>
          <p:cNvPr id="711739" name="KOI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611188" y="5805488"/>
            <a:ext cx="304800" cy="304800"/>
          </a:xfrm>
          <a:prstGeom prst="rect">
            <a:avLst/>
          </a:prstGeom>
          <a:noFill/>
        </p:spPr>
      </p:pic>
      <p:sp>
        <p:nvSpPr>
          <p:cNvPr id="34" name="Date Placeholder 3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7976-6D15-4269-9D94-7DDFE75447E2}" type="datetime2">
              <a:rPr lang="en-US" smtClean="0"/>
              <a:pPr/>
              <a:t>Tuesday, June 25, 2019</a:t>
            </a:fld>
            <a:endParaRPr lang="en-US" dirty="0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>
    <p:split dir="in"/>
    <p:sndAc>
      <p:stSnd>
        <p:snd r:embed="rId5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1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1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7117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" fill="hold"/>
                                        <p:tgtEl>
                                          <p:spTgt spid="7117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59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1739"/>
                </p:tgtEl>
              </p:cMediaNode>
            </p:audio>
          </p:childTnLst>
        </p:cTn>
      </p:par>
    </p:tnLst>
    <p:bldLst>
      <p:bldP spid="711682" grpId="0" autoUpdateAnimBg="0"/>
      <p:bldP spid="71170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E51E-B196-45C6-A887-16DD53534B18}" type="slidenum">
              <a:rPr lang="en-US"/>
              <a:pPr/>
              <a:t>2</a:t>
            </a:fld>
            <a:endParaRPr lang="en-US"/>
          </a:p>
        </p:txBody>
      </p:sp>
      <p:pic>
        <p:nvPicPr>
          <p:cNvPr id="712706" name="Picture 2" descr="Cloud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-1946275" y="320675"/>
            <a:ext cx="8728559" cy="2124075"/>
            <a:chOff x="-1159" y="618"/>
            <a:chExt cx="5954" cy="1338"/>
          </a:xfrm>
        </p:grpSpPr>
        <p:graphicFrame>
          <p:nvGraphicFramePr>
            <p:cNvPr id="712710" name="Object 6"/>
            <p:cNvGraphicFramePr>
              <a:graphicFrameLocks noChangeAspect="1"/>
            </p:cNvGraphicFramePr>
            <p:nvPr/>
          </p:nvGraphicFramePr>
          <p:xfrm>
            <a:off x="-1159" y="677"/>
            <a:ext cx="1083" cy="6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8" name="Clip" r:id="rId7" imgW="2286000" imgH="1326240" progId="">
                    <p:embed/>
                  </p:oleObj>
                </mc:Choice>
                <mc:Fallback>
                  <p:oleObj name="Clip" r:id="rId7" imgW="2286000" imgH="1326240" progId="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24000" contrast="4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159" y="677"/>
                          <a:ext cx="1083" cy="6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2711" name="Line 7"/>
            <p:cNvSpPr>
              <a:spLocks noChangeShapeType="1"/>
            </p:cNvSpPr>
            <p:nvPr/>
          </p:nvSpPr>
          <p:spPr bwMode="auto">
            <a:xfrm>
              <a:off x="-248" y="920"/>
              <a:ext cx="1064" cy="192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2712" name="Text Box 8"/>
            <p:cNvSpPr txBox="1">
              <a:spLocks noChangeArrowheads="1"/>
            </p:cNvSpPr>
            <p:nvPr/>
          </p:nvSpPr>
          <p:spPr bwMode="auto">
            <a:xfrm>
              <a:off x="802" y="618"/>
              <a:ext cx="3993" cy="1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d-ID" sz="6600" b="1" dirty="0" smtClean="0">
                  <a:solidFill>
                    <a:srgbClr val="993300"/>
                  </a:solidFill>
                  <a:effectLst/>
                  <a:latin typeface="Times New Roman" pitchFamily="18" charset="0"/>
                </a:rPr>
                <a:t>REVIEW RKA-KL</a:t>
              </a:r>
              <a:endParaRPr lang="en-US" sz="6600" b="1" dirty="0" smtClean="0">
                <a:solidFill>
                  <a:srgbClr val="9933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12713" name="Line 9"/>
            <p:cNvSpPr>
              <a:spLocks noChangeShapeType="1"/>
            </p:cNvSpPr>
            <p:nvPr/>
          </p:nvSpPr>
          <p:spPr bwMode="auto">
            <a:xfrm flipV="1">
              <a:off x="-248" y="768"/>
              <a:ext cx="1144" cy="148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712715" name="Text Box 11"/>
          <p:cNvSpPr txBox="1">
            <a:spLocks noChangeArrowheads="1"/>
          </p:cNvSpPr>
          <p:nvPr/>
        </p:nvSpPr>
        <p:spPr bwMode="auto">
          <a:xfrm>
            <a:off x="609600" y="2401669"/>
            <a:ext cx="846296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id-I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DALAM TATARAN IMPLEMENTATIF DI PERGURUAN TINGGI KEAGAMAAN NEGERI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3" name="Group 13"/>
          <p:cNvGrpSpPr>
            <a:grpSpLocks noChangeAspect="1"/>
          </p:cNvGrpSpPr>
          <p:nvPr/>
        </p:nvGrpSpPr>
        <p:grpSpPr bwMode="auto">
          <a:xfrm>
            <a:off x="7326313" y="-2286000"/>
            <a:ext cx="1554162" cy="1843087"/>
            <a:chOff x="4507" y="-1242"/>
            <a:chExt cx="1221" cy="1448"/>
          </a:xfrm>
        </p:grpSpPr>
        <p:grpSp>
          <p:nvGrpSpPr>
            <p:cNvPr id="4" name="Group 14"/>
            <p:cNvGrpSpPr>
              <a:grpSpLocks noChangeAspect="1"/>
            </p:cNvGrpSpPr>
            <p:nvPr/>
          </p:nvGrpSpPr>
          <p:grpSpPr bwMode="auto">
            <a:xfrm rot="5837400">
              <a:off x="4760" y="-444"/>
              <a:ext cx="823" cy="477"/>
              <a:chOff x="-3459" y="-1456"/>
              <a:chExt cx="1221" cy="707"/>
            </a:xfrm>
          </p:grpSpPr>
          <p:grpSp>
            <p:nvGrpSpPr>
              <p:cNvPr id="5" name="Group 15"/>
              <p:cNvGrpSpPr>
                <a:grpSpLocks noChangeAspect="1"/>
              </p:cNvGrpSpPr>
              <p:nvPr/>
            </p:nvGrpSpPr>
            <p:grpSpPr bwMode="auto">
              <a:xfrm>
                <a:off x="-3095" y="-1456"/>
                <a:ext cx="358" cy="335"/>
                <a:chOff x="-3095" y="-1456"/>
                <a:chExt cx="358" cy="335"/>
              </a:xfrm>
            </p:grpSpPr>
            <p:grpSp>
              <p:nvGrpSpPr>
                <p:cNvPr id="6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-3049" y="-1415"/>
                  <a:ext cx="312" cy="294"/>
                  <a:chOff x="-3049" y="-1415"/>
                  <a:chExt cx="312" cy="294"/>
                </a:xfrm>
              </p:grpSpPr>
              <p:sp>
                <p:nvSpPr>
                  <p:cNvPr id="712721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-3046" y="-1403"/>
                    <a:ext cx="240" cy="282"/>
                  </a:xfrm>
                  <a:custGeom>
                    <a:avLst/>
                    <a:gdLst/>
                    <a:ahLst/>
                    <a:cxnLst>
                      <a:cxn ang="0">
                        <a:pos x="720" y="648"/>
                      </a:cxn>
                      <a:cxn ang="0">
                        <a:pos x="192" y="0"/>
                      </a:cxn>
                      <a:cxn ang="0">
                        <a:pos x="0" y="68"/>
                      </a:cxn>
                      <a:cxn ang="0">
                        <a:pos x="158" y="813"/>
                      </a:cxn>
                      <a:cxn ang="0">
                        <a:pos x="559" y="846"/>
                      </a:cxn>
                      <a:cxn ang="0">
                        <a:pos x="720" y="648"/>
                      </a:cxn>
                    </a:cxnLst>
                    <a:rect l="0" t="0" r="r" b="b"/>
                    <a:pathLst>
                      <a:path w="720" h="846">
                        <a:moveTo>
                          <a:pt x="720" y="648"/>
                        </a:moveTo>
                        <a:lnTo>
                          <a:pt x="192" y="0"/>
                        </a:lnTo>
                        <a:lnTo>
                          <a:pt x="0" y="68"/>
                        </a:lnTo>
                        <a:lnTo>
                          <a:pt x="158" y="813"/>
                        </a:lnTo>
                        <a:lnTo>
                          <a:pt x="559" y="846"/>
                        </a:lnTo>
                        <a:lnTo>
                          <a:pt x="720" y="64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22" name="Freeform 18"/>
                  <p:cNvSpPr>
                    <a:spLocks noChangeAspect="1"/>
                  </p:cNvSpPr>
                  <p:nvPr/>
                </p:nvSpPr>
                <p:spPr bwMode="auto">
                  <a:xfrm>
                    <a:off x="-2994" y="-1415"/>
                    <a:ext cx="257" cy="233"/>
                  </a:xfrm>
                  <a:custGeom>
                    <a:avLst/>
                    <a:gdLst/>
                    <a:ahLst/>
                    <a:cxnLst>
                      <a:cxn ang="0">
                        <a:pos x="525" y="700"/>
                      </a:cxn>
                      <a:cxn ang="0">
                        <a:pos x="0" y="46"/>
                      </a:cxn>
                      <a:cxn ang="0">
                        <a:pos x="128" y="0"/>
                      </a:cxn>
                      <a:cxn ang="0">
                        <a:pos x="770" y="622"/>
                      </a:cxn>
                      <a:cxn ang="0">
                        <a:pos x="525" y="700"/>
                      </a:cxn>
                    </a:cxnLst>
                    <a:rect l="0" t="0" r="r" b="b"/>
                    <a:pathLst>
                      <a:path w="770" h="700">
                        <a:moveTo>
                          <a:pt x="525" y="700"/>
                        </a:moveTo>
                        <a:lnTo>
                          <a:pt x="0" y="46"/>
                        </a:lnTo>
                        <a:lnTo>
                          <a:pt x="128" y="0"/>
                        </a:lnTo>
                        <a:lnTo>
                          <a:pt x="770" y="622"/>
                        </a:lnTo>
                        <a:lnTo>
                          <a:pt x="525" y="70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23" name="Freeform 19"/>
                  <p:cNvSpPr>
                    <a:spLocks noChangeAspect="1"/>
                  </p:cNvSpPr>
                  <p:nvPr/>
                </p:nvSpPr>
                <p:spPr bwMode="auto">
                  <a:xfrm>
                    <a:off x="-3003" y="-1404"/>
                    <a:ext cx="186" cy="227"/>
                  </a:xfrm>
                  <a:custGeom>
                    <a:avLst/>
                    <a:gdLst/>
                    <a:ahLst/>
                    <a:cxnLst>
                      <a:cxn ang="0">
                        <a:pos x="23" y="0"/>
                      </a:cxn>
                      <a:cxn ang="0">
                        <a:pos x="559" y="659"/>
                      </a:cxn>
                      <a:cxn ang="0">
                        <a:pos x="548" y="680"/>
                      </a:cxn>
                      <a:cxn ang="0">
                        <a:pos x="0" y="5"/>
                      </a:cxn>
                      <a:cxn ang="0">
                        <a:pos x="23" y="0"/>
                      </a:cxn>
                    </a:cxnLst>
                    <a:rect l="0" t="0" r="r" b="b"/>
                    <a:pathLst>
                      <a:path w="559" h="680">
                        <a:moveTo>
                          <a:pt x="23" y="0"/>
                        </a:moveTo>
                        <a:lnTo>
                          <a:pt x="559" y="659"/>
                        </a:lnTo>
                        <a:lnTo>
                          <a:pt x="548" y="680"/>
                        </a:lnTo>
                        <a:lnTo>
                          <a:pt x="0" y="5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7" name="Group 2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958" y="-1383"/>
                    <a:ext cx="168" cy="161"/>
                    <a:chOff x="-2958" y="-1383"/>
                    <a:chExt cx="168" cy="161"/>
                  </a:xfrm>
                </p:grpSpPr>
                <p:sp>
                  <p:nvSpPr>
                    <p:cNvPr id="712725" name="Line 2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58" y="-1383"/>
                      <a:ext cx="36" cy="1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726" name="Line 22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06" y="-1323"/>
                      <a:ext cx="43" cy="24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727" name="Line 23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843" y="-1251"/>
                      <a:ext cx="53" cy="2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2728" name="Freeform 24"/>
                  <p:cNvSpPr>
                    <a:spLocks noChangeAspect="1"/>
                  </p:cNvSpPr>
                  <p:nvPr/>
                </p:nvSpPr>
                <p:spPr bwMode="auto">
                  <a:xfrm>
                    <a:off x="-3049" y="-1385"/>
                    <a:ext cx="54" cy="237"/>
                  </a:xfrm>
                  <a:custGeom>
                    <a:avLst/>
                    <a:gdLst/>
                    <a:ahLst/>
                    <a:cxnLst>
                      <a:cxn ang="0">
                        <a:pos x="0" y="13"/>
                      </a:cxn>
                      <a:cxn ang="0">
                        <a:pos x="138" y="710"/>
                      </a:cxn>
                      <a:cxn ang="0">
                        <a:pos x="164" y="704"/>
                      </a:cxn>
                      <a:cxn ang="0">
                        <a:pos x="20" y="0"/>
                      </a:cxn>
                      <a:cxn ang="0">
                        <a:pos x="0" y="13"/>
                      </a:cxn>
                    </a:cxnLst>
                    <a:rect l="0" t="0" r="r" b="b"/>
                    <a:pathLst>
                      <a:path w="164" h="710">
                        <a:moveTo>
                          <a:pt x="0" y="13"/>
                        </a:moveTo>
                        <a:lnTo>
                          <a:pt x="138" y="710"/>
                        </a:lnTo>
                        <a:lnTo>
                          <a:pt x="164" y="704"/>
                        </a:lnTo>
                        <a:lnTo>
                          <a:pt x="20" y="0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40404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" name="Group 25"/>
                <p:cNvGrpSpPr>
                  <a:grpSpLocks noChangeAspect="1"/>
                </p:cNvGrpSpPr>
                <p:nvPr/>
              </p:nvGrpSpPr>
              <p:grpSpPr bwMode="auto">
                <a:xfrm>
                  <a:off x="-3095" y="-1456"/>
                  <a:ext cx="180" cy="100"/>
                  <a:chOff x="-3095" y="-1456"/>
                  <a:chExt cx="180" cy="100"/>
                </a:xfrm>
              </p:grpSpPr>
              <p:sp>
                <p:nvSpPr>
                  <p:cNvPr id="712730" name="Freeform 26"/>
                  <p:cNvSpPr>
                    <a:spLocks noChangeAspect="1"/>
                  </p:cNvSpPr>
                  <p:nvPr/>
                </p:nvSpPr>
                <p:spPr bwMode="auto">
                  <a:xfrm>
                    <a:off x="-3090" y="-1398"/>
                    <a:ext cx="27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1" y="57"/>
                      </a:cxn>
                      <a:cxn ang="0">
                        <a:pos x="81" y="125"/>
                      </a:cxn>
                      <a:cxn ang="0">
                        <a:pos x="63" y="118"/>
                      </a:cxn>
                      <a:cxn ang="0">
                        <a:pos x="44" y="110"/>
                      </a:cxn>
                      <a:cxn ang="0">
                        <a:pos x="29" y="107"/>
                      </a:cxn>
                      <a:cxn ang="0">
                        <a:pos x="12" y="104"/>
                      </a:cxn>
                      <a:cxn ang="0">
                        <a:pos x="0" y="67"/>
                      </a:cxn>
                      <a:cxn ang="0">
                        <a:pos x="12" y="48"/>
                      </a:cxn>
                      <a:cxn ang="0">
                        <a:pos x="20" y="31"/>
                      </a:cxn>
                      <a:cxn ang="0">
                        <a:pos x="28" y="16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1" h="125">
                        <a:moveTo>
                          <a:pt x="35" y="0"/>
                        </a:moveTo>
                        <a:lnTo>
                          <a:pt x="61" y="57"/>
                        </a:lnTo>
                        <a:lnTo>
                          <a:pt x="81" y="125"/>
                        </a:lnTo>
                        <a:lnTo>
                          <a:pt x="63" y="118"/>
                        </a:lnTo>
                        <a:lnTo>
                          <a:pt x="44" y="110"/>
                        </a:lnTo>
                        <a:lnTo>
                          <a:pt x="29" y="107"/>
                        </a:lnTo>
                        <a:lnTo>
                          <a:pt x="12" y="104"/>
                        </a:lnTo>
                        <a:lnTo>
                          <a:pt x="0" y="67"/>
                        </a:lnTo>
                        <a:lnTo>
                          <a:pt x="12" y="48"/>
                        </a:lnTo>
                        <a:lnTo>
                          <a:pt x="20" y="31"/>
                        </a:lnTo>
                        <a:lnTo>
                          <a:pt x="28" y="16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31" name="Freeform 27"/>
                  <p:cNvSpPr>
                    <a:spLocks noChangeAspect="1"/>
                  </p:cNvSpPr>
                  <p:nvPr/>
                </p:nvSpPr>
                <p:spPr bwMode="auto">
                  <a:xfrm>
                    <a:off x="-3095" y="-1442"/>
                    <a:ext cx="180" cy="79"/>
                  </a:xfrm>
                  <a:custGeom>
                    <a:avLst/>
                    <a:gdLst/>
                    <a:ahLst/>
                    <a:cxnLst>
                      <a:cxn ang="0">
                        <a:pos x="4" y="207"/>
                      </a:cxn>
                      <a:cxn ang="0">
                        <a:pos x="54" y="179"/>
                      </a:cxn>
                      <a:cxn ang="0">
                        <a:pos x="535" y="0"/>
                      </a:cxn>
                      <a:cxn ang="0">
                        <a:pos x="540" y="7"/>
                      </a:cxn>
                      <a:cxn ang="0">
                        <a:pos x="537" y="28"/>
                      </a:cxn>
                      <a:cxn ang="0">
                        <a:pos x="534" y="39"/>
                      </a:cxn>
                      <a:cxn ang="0">
                        <a:pos x="528" y="44"/>
                      </a:cxn>
                      <a:cxn ang="0">
                        <a:pos x="69" y="219"/>
                      </a:cxn>
                      <a:cxn ang="0">
                        <a:pos x="17" y="235"/>
                      </a:cxn>
                      <a:cxn ang="0">
                        <a:pos x="5" y="230"/>
                      </a:cxn>
                      <a:cxn ang="0">
                        <a:pos x="0" y="219"/>
                      </a:cxn>
                      <a:cxn ang="0">
                        <a:pos x="4" y="207"/>
                      </a:cxn>
                    </a:cxnLst>
                    <a:rect l="0" t="0" r="r" b="b"/>
                    <a:pathLst>
                      <a:path w="540" h="235">
                        <a:moveTo>
                          <a:pt x="4" y="207"/>
                        </a:moveTo>
                        <a:lnTo>
                          <a:pt x="54" y="179"/>
                        </a:lnTo>
                        <a:lnTo>
                          <a:pt x="535" y="0"/>
                        </a:lnTo>
                        <a:lnTo>
                          <a:pt x="540" y="7"/>
                        </a:lnTo>
                        <a:lnTo>
                          <a:pt x="537" y="28"/>
                        </a:lnTo>
                        <a:lnTo>
                          <a:pt x="534" y="39"/>
                        </a:lnTo>
                        <a:lnTo>
                          <a:pt x="528" y="44"/>
                        </a:lnTo>
                        <a:lnTo>
                          <a:pt x="69" y="219"/>
                        </a:lnTo>
                        <a:lnTo>
                          <a:pt x="17" y="235"/>
                        </a:lnTo>
                        <a:lnTo>
                          <a:pt x="5" y="230"/>
                        </a:lnTo>
                        <a:lnTo>
                          <a:pt x="0" y="219"/>
                        </a:lnTo>
                        <a:lnTo>
                          <a:pt x="4" y="207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32" name="Freeform 28"/>
                  <p:cNvSpPr>
                    <a:spLocks noChangeAspect="1"/>
                  </p:cNvSpPr>
                  <p:nvPr/>
                </p:nvSpPr>
                <p:spPr bwMode="auto">
                  <a:xfrm>
                    <a:off x="-2952" y="-1432"/>
                    <a:ext cx="35" cy="25"/>
                  </a:xfrm>
                  <a:custGeom>
                    <a:avLst/>
                    <a:gdLst/>
                    <a:ahLst/>
                    <a:cxnLst>
                      <a:cxn ang="0">
                        <a:pos x="0" y="40"/>
                      </a:cxn>
                      <a:cxn ang="0">
                        <a:pos x="43" y="77"/>
                      </a:cxn>
                      <a:cxn ang="0">
                        <a:pos x="105" y="54"/>
                      </a:cxn>
                      <a:cxn ang="0">
                        <a:pos x="106" y="0"/>
                      </a:cxn>
                      <a:cxn ang="0">
                        <a:pos x="0" y="40"/>
                      </a:cxn>
                    </a:cxnLst>
                    <a:rect l="0" t="0" r="r" b="b"/>
                    <a:pathLst>
                      <a:path w="106" h="77">
                        <a:moveTo>
                          <a:pt x="0" y="40"/>
                        </a:moveTo>
                        <a:lnTo>
                          <a:pt x="43" y="77"/>
                        </a:lnTo>
                        <a:lnTo>
                          <a:pt x="105" y="54"/>
                        </a:lnTo>
                        <a:lnTo>
                          <a:pt x="106" y="0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33" name="Freeform 29"/>
                  <p:cNvSpPr>
                    <a:spLocks noChangeAspect="1"/>
                  </p:cNvSpPr>
                  <p:nvPr/>
                </p:nvSpPr>
                <p:spPr bwMode="auto">
                  <a:xfrm>
                    <a:off x="-2955" y="-1456"/>
                    <a:ext cx="38" cy="29"/>
                  </a:xfrm>
                  <a:custGeom>
                    <a:avLst/>
                    <a:gdLst/>
                    <a:ahLst/>
                    <a:cxnLst>
                      <a:cxn ang="0">
                        <a:pos x="0" y="87"/>
                      </a:cxn>
                      <a:cxn ang="0">
                        <a:pos x="115" y="44"/>
                      </a:cxn>
                      <a:cxn ang="0">
                        <a:pos x="79" y="0"/>
                      </a:cxn>
                      <a:cxn ang="0">
                        <a:pos x="3" y="26"/>
                      </a:cxn>
                      <a:cxn ang="0">
                        <a:pos x="0" y="87"/>
                      </a:cxn>
                    </a:cxnLst>
                    <a:rect l="0" t="0" r="r" b="b"/>
                    <a:pathLst>
                      <a:path w="115" h="87">
                        <a:moveTo>
                          <a:pt x="0" y="87"/>
                        </a:moveTo>
                        <a:lnTo>
                          <a:pt x="115" y="44"/>
                        </a:lnTo>
                        <a:lnTo>
                          <a:pt x="79" y="0"/>
                        </a:lnTo>
                        <a:lnTo>
                          <a:pt x="3" y="26"/>
                        </a:lnTo>
                        <a:lnTo>
                          <a:pt x="0" y="87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12734" name="Freeform 30"/>
              <p:cNvSpPr>
                <a:spLocks noChangeAspect="1"/>
              </p:cNvSpPr>
              <p:nvPr/>
            </p:nvSpPr>
            <p:spPr bwMode="auto">
              <a:xfrm>
                <a:off x="-3459" y="-1360"/>
                <a:ext cx="1068" cy="454"/>
              </a:xfrm>
              <a:custGeom>
                <a:avLst/>
                <a:gdLst/>
                <a:ahLst/>
                <a:cxnLst>
                  <a:cxn ang="0">
                    <a:pos x="3149" y="684"/>
                  </a:cxn>
                  <a:cxn ang="0">
                    <a:pos x="2987" y="776"/>
                  </a:cxn>
                  <a:cxn ang="0">
                    <a:pos x="2781" y="861"/>
                  </a:cxn>
                  <a:cxn ang="0">
                    <a:pos x="2531" y="938"/>
                  </a:cxn>
                  <a:cxn ang="0">
                    <a:pos x="1350" y="1114"/>
                  </a:cxn>
                  <a:cxn ang="0">
                    <a:pos x="1162" y="1178"/>
                  </a:cxn>
                  <a:cxn ang="0">
                    <a:pos x="961" y="1231"/>
                  </a:cxn>
                  <a:cxn ang="0">
                    <a:pos x="724" y="1285"/>
                  </a:cxn>
                  <a:cxn ang="0">
                    <a:pos x="460" y="1328"/>
                  </a:cxn>
                  <a:cxn ang="0">
                    <a:pos x="328" y="1346"/>
                  </a:cxn>
                  <a:cxn ang="0">
                    <a:pos x="235" y="1358"/>
                  </a:cxn>
                  <a:cxn ang="0">
                    <a:pos x="156" y="1363"/>
                  </a:cxn>
                  <a:cxn ang="0">
                    <a:pos x="86" y="1356"/>
                  </a:cxn>
                  <a:cxn ang="0">
                    <a:pos x="22" y="1340"/>
                  </a:cxn>
                  <a:cxn ang="0">
                    <a:pos x="15" y="1303"/>
                  </a:cxn>
                  <a:cxn ang="0">
                    <a:pos x="71" y="1245"/>
                  </a:cxn>
                  <a:cxn ang="0">
                    <a:pos x="143" y="1187"/>
                  </a:cxn>
                  <a:cxn ang="0">
                    <a:pos x="217" y="1136"/>
                  </a:cxn>
                  <a:cxn ang="0">
                    <a:pos x="337" y="1067"/>
                  </a:cxn>
                  <a:cxn ang="0">
                    <a:pos x="519" y="974"/>
                  </a:cxn>
                  <a:cxn ang="0">
                    <a:pos x="704" y="889"/>
                  </a:cxn>
                  <a:cxn ang="0">
                    <a:pos x="942" y="786"/>
                  </a:cxn>
                  <a:cxn ang="0">
                    <a:pos x="1186" y="702"/>
                  </a:cxn>
                  <a:cxn ang="0">
                    <a:pos x="1297" y="654"/>
                  </a:cxn>
                  <a:cxn ang="0">
                    <a:pos x="1424" y="621"/>
                  </a:cxn>
                  <a:cxn ang="0">
                    <a:pos x="1555" y="607"/>
                  </a:cxn>
                  <a:cxn ang="0">
                    <a:pos x="1693" y="614"/>
                  </a:cxn>
                  <a:cxn ang="0">
                    <a:pos x="1775" y="573"/>
                  </a:cxn>
                  <a:cxn ang="0">
                    <a:pos x="1873" y="532"/>
                  </a:cxn>
                  <a:cxn ang="0">
                    <a:pos x="1984" y="499"/>
                  </a:cxn>
                  <a:cxn ang="0">
                    <a:pos x="2121" y="467"/>
                  </a:cxn>
                  <a:cxn ang="0">
                    <a:pos x="2676" y="9"/>
                  </a:cxn>
                  <a:cxn ang="0">
                    <a:pos x="2737" y="9"/>
                  </a:cxn>
                  <a:cxn ang="0">
                    <a:pos x="2782" y="75"/>
                  </a:cxn>
                  <a:cxn ang="0">
                    <a:pos x="2843" y="354"/>
                  </a:cxn>
                  <a:cxn ang="0">
                    <a:pos x="2969" y="357"/>
                  </a:cxn>
                  <a:cxn ang="0">
                    <a:pos x="3052" y="388"/>
                  </a:cxn>
                  <a:cxn ang="0">
                    <a:pos x="3084" y="453"/>
                  </a:cxn>
                  <a:cxn ang="0">
                    <a:pos x="3085" y="508"/>
                  </a:cxn>
                  <a:cxn ang="0">
                    <a:pos x="3139" y="496"/>
                  </a:cxn>
                  <a:cxn ang="0">
                    <a:pos x="3192" y="544"/>
                  </a:cxn>
                  <a:cxn ang="0">
                    <a:pos x="3204" y="613"/>
                  </a:cxn>
                </a:cxnLst>
                <a:rect l="0" t="0" r="r" b="b"/>
                <a:pathLst>
                  <a:path w="3204" h="1363">
                    <a:moveTo>
                      <a:pt x="3199" y="652"/>
                    </a:moveTo>
                    <a:lnTo>
                      <a:pt x="3149" y="684"/>
                    </a:lnTo>
                    <a:lnTo>
                      <a:pt x="3096" y="716"/>
                    </a:lnTo>
                    <a:lnTo>
                      <a:pt x="2987" y="776"/>
                    </a:lnTo>
                    <a:lnTo>
                      <a:pt x="2893" y="821"/>
                    </a:lnTo>
                    <a:lnTo>
                      <a:pt x="2781" y="861"/>
                    </a:lnTo>
                    <a:lnTo>
                      <a:pt x="2671" y="897"/>
                    </a:lnTo>
                    <a:lnTo>
                      <a:pt x="2531" y="938"/>
                    </a:lnTo>
                    <a:lnTo>
                      <a:pt x="1843" y="1014"/>
                    </a:lnTo>
                    <a:lnTo>
                      <a:pt x="1350" y="1114"/>
                    </a:lnTo>
                    <a:lnTo>
                      <a:pt x="1267" y="1145"/>
                    </a:lnTo>
                    <a:lnTo>
                      <a:pt x="1162" y="1178"/>
                    </a:lnTo>
                    <a:lnTo>
                      <a:pt x="1063" y="1204"/>
                    </a:lnTo>
                    <a:lnTo>
                      <a:pt x="961" y="1231"/>
                    </a:lnTo>
                    <a:lnTo>
                      <a:pt x="849" y="1259"/>
                    </a:lnTo>
                    <a:lnTo>
                      <a:pt x="724" y="1285"/>
                    </a:lnTo>
                    <a:lnTo>
                      <a:pt x="597" y="1307"/>
                    </a:lnTo>
                    <a:lnTo>
                      <a:pt x="460" y="1328"/>
                    </a:lnTo>
                    <a:lnTo>
                      <a:pt x="381" y="1338"/>
                    </a:lnTo>
                    <a:lnTo>
                      <a:pt x="328" y="1346"/>
                    </a:lnTo>
                    <a:lnTo>
                      <a:pt x="282" y="1354"/>
                    </a:lnTo>
                    <a:lnTo>
                      <a:pt x="235" y="1358"/>
                    </a:lnTo>
                    <a:lnTo>
                      <a:pt x="194" y="1362"/>
                    </a:lnTo>
                    <a:lnTo>
                      <a:pt x="156" y="1363"/>
                    </a:lnTo>
                    <a:lnTo>
                      <a:pt x="117" y="1360"/>
                    </a:lnTo>
                    <a:lnTo>
                      <a:pt x="86" y="1356"/>
                    </a:lnTo>
                    <a:lnTo>
                      <a:pt x="55" y="1349"/>
                    </a:lnTo>
                    <a:lnTo>
                      <a:pt x="22" y="1340"/>
                    </a:lnTo>
                    <a:lnTo>
                      <a:pt x="0" y="1329"/>
                    </a:lnTo>
                    <a:lnTo>
                      <a:pt x="15" y="1303"/>
                    </a:lnTo>
                    <a:lnTo>
                      <a:pt x="41" y="1277"/>
                    </a:lnTo>
                    <a:lnTo>
                      <a:pt x="71" y="1245"/>
                    </a:lnTo>
                    <a:lnTo>
                      <a:pt x="107" y="1214"/>
                    </a:lnTo>
                    <a:lnTo>
                      <a:pt x="143" y="1187"/>
                    </a:lnTo>
                    <a:lnTo>
                      <a:pt x="179" y="1162"/>
                    </a:lnTo>
                    <a:lnTo>
                      <a:pt x="217" y="1136"/>
                    </a:lnTo>
                    <a:lnTo>
                      <a:pt x="257" y="1113"/>
                    </a:lnTo>
                    <a:lnTo>
                      <a:pt x="337" y="1067"/>
                    </a:lnTo>
                    <a:lnTo>
                      <a:pt x="432" y="1016"/>
                    </a:lnTo>
                    <a:lnTo>
                      <a:pt x="519" y="974"/>
                    </a:lnTo>
                    <a:lnTo>
                      <a:pt x="617" y="927"/>
                    </a:lnTo>
                    <a:lnTo>
                      <a:pt x="704" y="889"/>
                    </a:lnTo>
                    <a:lnTo>
                      <a:pt x="819" y="834"/>
                    </a:lnTo>
                    <a:lnTo>
                      <a:pt x="942" y="786"/>
                    </a:lnTo>
                    <a:lnTo>
                      <a:pt x="1074" y="742"/>
                    </a:lnTo>
                    <a:lnTo>
                      <a:pt x="1186" y="702"/>
                    </a:lnTo>
                    <a:lnTo>
                      <a:pt x="1239" y="678"/>
                    </a:lnTo>
                    <a:lnTo>
                      <a:pt x="1297" y="654"/>
                    </a:lnTo>
                    <a:lnTo>
                      <a:pt x="1357" y="634"/>
                    </a:lnTo>
                    <a:lnTo>
                      <a:pt x="1424" y="621"/>
                    </a:lnTo>
                    <a:lnTo>
                      <a:pt x="1493" y="612"/>
                    </a:lnTo>
                    <a:lnTo>
                      <a:pt x="1555" y="607"/>
                    </a:lnTo>
                    <a:lnTo>
                      <a:pt x="1624" y="609"/>
                    </a:lnTo>
                    <a:lnTo>
                      <a:pt x="1693" y="614"/>
                    </a:lnTo>
                    <a:lnTo>
                      <a:pt x="1731" y="597"/>
                    </a:lnTo>
                    <a:lnTo>
                      <a:pt x="1775" y="573"/>
                    </a:lnTo>
                    <a:lnTo>
                      <a:pt x="1824" y="553"/>
                    </a:lnTo>
                    <a:lnTo>
                      <a:pt x="1873" y="532"/>
                    </a:lnTo>
                    <a:lnTo>
                      <a:pt x="1923" y="515"/>
                    </a:lnTo>
                    <a:lnTo>
                      <a:pt x="1984" y="499"/>
                    </a:lnTo>
                    <a:lnTo>
                      <a:pt x="2049" y="481"/>
                    </a:lnTo>
                    <a:lnTo>
                      <a:pt x="2121" y="467"/>
                    </a:lnTo>
                    <a:lnTo>
                      <a:pt x="2552" y="347"/>
                    </a:lnTo>
                    <a:lnTo>
                      <a:pt x="2676" y="9"/>
                    </a:lnTo>
                    <a:lnTo>
                      <a:pt x="2706" y="0"/>
                    </a:lnTo>
                    <a:lnTo>
                      <a:pt x="2737" y="9"/>
                    </a:lnTo>
                    <a:lnTo>
                      <a:pt x="2766" y="33"/>
                    </a:lnTo>
                    <a:lnTo>
                      <a:pt x="2782" y="75"/>
                    </a:lnTo>
                    <a:lnTo>
                      <a:pt x="2828" y="367"/>
                    </a:lnTo>
                    <a:lnTo>
                      <a:pt x="2843" y="354"/>
                    </a:lnTo>
                    <a:lnTo>
                      <a:pt x="2904" y="351"/>
                    </a:lnTo>
                    <a:lnTo>
                      <a:pt x="2969" y="357"/>
                    </a:lnTo>
                    <a:lnTo>
                      <a:pt x="3031" y="363"/>
                    </a:lnTo>
                    <a:lnTo>
                      <a:pt x="3052" y="388"/>
                    </a:lnTo>
                    <a:lnTo>
                      <a:pt x="3069" y="412"/>
                    </a:lnTo>
                    <a:lnTo>
                      <a:pt x="3084" y="453"/>
                    </a:lnTo>
                    <a:lnTo>
                      <a:pt x="3087" y="483"/>
                    </a:lnTo>
                    <a:lnTo>
                      <a:pt x="3085" y="508"/>
                    </a:lnTo>
                    <a:lnTo>
                      <a:pt x="3114" y="500"/>
                    </a:lnTo>
                    <a:lnTo>
                      <a:pt x="3139" y="496"/>
                    </a:lnTo>
                    <a:lnTo>
                      <a:pt x="3168" y="512"/>
                    </a:lnTo>
                    <a:lnTo>
                      <a:pt x="3192" y="544"/>
                    </a:lnTo>
                    <a:lnTo>
                      <a:pt x="3199" y="571"/>
                    </a:lnTo>
                    <a:lnTo>
                      <a:pt x="3204" y="613"/>
                    </a:lnTo>
                    <a:lnTo>
                      <a:pt x="3199" y="652"/>
                    </a:lnTo>
                    <a:close/>
                  </a:path>
                </a:pathLst>
              </a:custGeom>
              <a:solidFill>
                <a:srgbClr val="A0A0A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2735" name="Freeform 31"/>
              <p:cNvSpPr>
                <a:spLocks noChangeAspect="1"/>
              </p:cNvSpPr>
              <p:nvPr/>
            </p:nvSpPr>
            <p:spPr bwMode="auto">
              <a:xfrm>
                <a:off x="-2529" y="-822"/>
                <a:ext cx="91" cy="42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274" y="0"/>
                  </a:cxn>
                  <a:cxn ang="0">
                    <a:pos x="274" y="26"/>
                  </a:cxn>
                  <a:cxn ang="0">
                    <a:pos x="0" y="127"/>
                  </a:cxn>
                  <a:cxn ang="0">
                    <a:pos x="0" y="100"/>
                  </a:cxn>
                </a:cxnLst>
                <a:rect l="0" t="0" r="r" b="b"/>
                <a:pathLst>
                  <a:path w="274" h="127">
                    <a:moveTo>
                      <a:pt x="0" y="100"/>
                    </a:moveTo>
                    <a:lnTo>
                      <a:pt x="274" y="0"/>
                    </a:lnTo>
                    <a:lnTo>
                      <a:pt x="274" y="26"/>
                    </a:lnTo>
                    <a:lnTo>
                      <a:pt x="0" y="127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" name="Group 32"/>
              <p:cNvGrpSpPr>
                <a:grpSpLocks noChangeAspect="1"/>
              </p:cNvGrpSpPr>
              <p:nvPr/>
            </p:nvGrpSpPr>
            <p:grpSpPr bwMode="auto">
              <a:xfrm>
                <a:off x="-3216" y="-1110"/>
                <a:ext cx="824" cy="361"/>
                <a:chOff x="-3216" y="-1110"/>
                <a:chExt cx="824" cy="361"/>
              </a:xfrm>
            </p:grpSpPr>
            <p:grpSp>
              <p:nvGrpSpPr>
                <p:cNvPr id="10" name="Group 33"/>
                <p:cNvGrpSpPr>
                  <a:grpSpLocks noChangeAspect="1"/>
                </p:cNvGrpSpPr>
                <p:nvPr/>
              </p:nvGrpSpPr>
              <p:grpSpPr bwMode="auto">
                <a:xfrm>
                  <a:off x="-3216" y="-1110"/>
                  <a:ext cx="778" cy="330"/>
                  <a:chOff x="-3216" y="-1110"/>
                  <a:chExt cx="778" cy="330"/>
                </a:xfrm>
              </p:grpSpPr>
              <p:sp>
                <p:nvSpPr>
                  <p:cNvPr id="712738" name="Freeform 34"/>
                  <p:cNvSpPr>
                    <a:spLocks noChangeAspect="1"/>
                  </p:cNvSpPr>
                  <p:nvPr/>
                </p:nvSpPr>
                <p:spPr bwMode="auto">
                  <a:xfrm>
                    <a:off x="-2849" y="-1018"/>
                    <a:ext cx="321" cy="238"/>
                  </a:xfrm>
                  <a:custGeom>
                    <a:avLst/>
                    <a:gdLst/>
                    <a:ahLst/>
                    <a:cxnLst>
                      <a:cxn ang="0">
                        <a:pos x="422" y="265"/>
                      </a:cxn>
                      <a:cxn ang="0">
                        <a:pos x="963" y="686"/>
                      </a:cxn>
                      <a:cxn ang="0">
                        <a:pos x="963" y="713"/>
                      </a:cxn>
                      <a:cxn ang="0">
                        <a:pos x="808" y="642"/>
                      </a:cxn>
                      <a:cxn ang="0">
                        <a:pos x="596" y="526"/>
                      </a:cxn>
                      <a:cxn ang="0">
                        <a:pos x="357" y="380"/>
                      </a:cxn>
                      <a:cxn ang="0">
                        <a:pos x="203" y="280"/>
                      </a:cxn>
                      <a:cxn ang="0">
                        <a:pos x="0" y="147"/>
                      </a:cxn>
                      <a:cxn ang="0">
                        <a:pos x="185" y="0"/>
                      </a:cxn>
                      <a:cxn ang="0">
                        <a:pos x="422" y="265"/>
                      </a:cxn>
                    </a:cxnLst>
                    <a:rect l="0" t="0" r="r" b="b"/>
                    <a:pathLst>
                      <a:path w="963" h="713">
                        <a:moveTo>
                          <a:pt x="422" y="265"/>
                        </a:moveTo>
                        <a:lnTo>
                          <a:pt x="963" y="686"/>
                        </a:lnTo>
                        <a:lnTo>
                          <a:pt x="963" y="713"/>
                        </a:lnTo>
                        <a:lnTo>
                          <a:pt x="808" y="642"/>
                        </a:lnTo>
                        <a:lnTo>
                          <a:pt x="596" y="526"/>
                        </a:lnTo>
                        <a:lnTo>
                          <a:pt x="357" y="380"/>
                        </a:lnTo>
                        <a:lnTo>
                          <a:pt x="203" y="280"/>
                        </a:lnTo>
                        <a:lnTo>
                          <a:pt x="0" y="147"/>
                        </a:lnTo>
                        <a:lnTo>
                          <a:pt x="185" y="0"/>
                        </a:lnTo>
                        <a:lnTo>
                          <a:pt x="422" y="265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1" name="Group 3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216" y="-1110"/>
                    <a:ext cx="777" cy="321"/>
                    <a:chOff x="-3216" y="-1110"/>
                    <a:chExt cx="777" cy="321"/>
                  </a:xfrm>
                </p:grpSpPr>
                <p:sp>
                  <p:nvSpPr>
                    <p:cNvPr id="712740" name="Freeform 3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16" y="-1110"/>
                      <a:ext cx="771" cy="314"/>
                    </a:xfrm>
                    <a:custGeom>
                      <a:avLst/>
                      <a:gdLst/>
                      <a:ahLst/>
                      <a:cxnLst>
                        <a:cxn ang="0">
                          <a:pos x="543" y="442"/>
                        </a:cxn>
                        <a:cxn ang="0">
                          <a:pos x="485" y="430"/>
                        </a:cxn>
                        <a:cxn ang="0">
                          <a:pos x="413" y="420"/>
                        </a:cxn>
                        <a:cxn ang="0">
                          <a:pos x="350" y="426"/>
                        </a:cxn>
                        <a:cxn ang="0">
                          <a:pos x="295" y="432"/>
                        </a:cxn>
                        <a:cxn ang="0">
                          <a:pos x="243" y="436"/>
                        </a:cxn>
                        <a:cxn ang="0">
                          <a:pos x="195" y="433"/>
                        </a:cxn>
                        <a:cxn ang="0">
                          <a:pos x="150" y="427"/>
                        </a:cxn>
                        <a:cxn ang="0">
                          <a:pos x="101" y="422"/>
                        </a:cxn>
                        <a:cxn ang="0">
                          <a:pos x="53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5" y="339"/>
                        </a:cxn>
                        <a:cxn ang="0">
                          <a:pos x="191" y="310"/>
                        </a:cxn>
                        <a:cxn ang="0">
                          <a:pos x="268" y="282"/>
                        </a:cxn>
                        <a:cxn ang="0">
                          <a:pos x="340" y="261"/>
                        </a:cxn>
                        <a:cxn ang="0">
                          <a:pos x="415" y="240"/>
                        </a:cxn>
                        <a:cxn ang="0">
                          <a:pos x="499" y="218"/>
                        </a:cxn>
                        <a:cxn ang="0">
                          <a:pos x="586" y="198"/>
                        </a:cxn>
                        <a:cxn ang="0">
                          <a:pos x="646" y="158"/>
                        </a:cxn>
                        <a:cxn ang="0">
                          <a:pos x="695" y="132"/>
                        </a:cxn>
                        <a:cxn ang="0">
                          <a:pos x="749" y="99"/>
                        </a:cxn>
                        <a:cxn ang="0">
                          <a:pos x="808" y="73"/>
                        </a:cxn>
                        <a:cxn ang="0">
                          <a:pos x="875" y="49"/>
                        </a:cxn>
                        <a:cxn ang="0">
                          <a:pos x="966" y="26"/>
                        </a:cxn>
                        <a:cxn ang="0">
                          <a:pos x="1086" y="8"/>
                        </a:cxn>
                        <a:cxn ang="0">
                          <a:pos x="1191" y="2"/>
                        </a:cxn>
                        <a:cxn ang="0">
                          <a:pos x="1299" y="0"/>
                        </a:cxn>
                        <a:cxn ang="0">
                          <a:pos x="1425" y="2"/>
                        </a:cxn>
                        <a:cxn ang="0">
                          <a:pos x="1525" y="15"/>
                        </a:cxn>
                        <a:cxn ang="0">
                          <a:pos x="1630" y="27"/>
                        </a:cxn>
                        <a:cxn ang="0">
                          <a:pos x="1726" y="48"/>
                        </a:cxn>
                        <a:cxn ang="0">
                          <a:pos x="1811" y="189"/>
                        </a:cxn>
                        <a:cxn ang="0">
                          <a:pos x="1931" y="369"/>
                        </a:cxn>
                        <a:cxn ang="0">
                          <a:pos x="2068" y="568"/>
                        </a:cxn>
                        <a:cxn ang="0">
                          <a:pos x="2211" y="753"/>
                        </a:cxn>
                        <a:cxn ang="0">
                          <a:pos x="2312" y="857"/>
                        </a:cxn>
                        <a:cxn ang="0">
                          <a:pos x="2056" y="943"/>
                        </a:cxn>
                        <a:cxn ang="0">
                          <a:pos x="1900" y="826"/>
                        </a:cxn>
                        <a:cxn ang="0">
                          <a:pos x="1703" y="711"/>
                        </a:cxn>
                        <a:cxn ang="0">
                          <a:pos x="1495" y="592"/>
                        </a:cxn>
                        <a:cxn ang="0">
                          <a:pos x="1310" y="465"/>
                        </a:cxn>
                        <a:cxn ang="0">
                          <a:pos x="1139" y="399"/>
                        </a:cxn>
                        <a:cxn ang="0">
                          <a:pos x="1068" y="427"/>
                        </a:cxn>
                        <a:cxn ang="0">
                          <a:pos x="1016" y="437"/>
                        </a:cxn>
                        <a:cxn ang="0">
                          <a:pos x="960" y="447"/>
                        </a:cxn>
                        <a:cxn ang="0">
                          <a:pos x="898" y="453"/>
                        </a:cxn>
                        <a:cxn ang="0">
                          <a:pos x="840" y="459"/>
                        </a:cxn>
                        <a:cxn ang="0">
                          <a:pos x="782" y="463"/>
                        </a:cxn>
                        <a:cxn ang="0">
                          <a:pos x="728" y="461"/>
                        </a:cxn>
                        <a:cxn ang="0">
                          <a:pos x="662" y="456"/>
                        </a:cxn>
                        <a:cxn ang="0">
                          <a:pos x="609" y="450"/>
                        </a:cxn>
                        <a:cxn ang="0">
                          <a:pos x="543" y="442"/>
                        </a:cxn>
                      </a:cxnLst>
                      <a:rect l="0" t="0" r="r" b="b"/>
                      <a:pathLst>
                        <a:path w="2312" h="943">
                          <a:moveTo>
                            <a:pt x="543" y="442"/>
                          </a:moveTo>
                          <a:lnTo>
                            <a:pt x="485" y="430"/>
                          </a:lnTo>
                          <a:lnTo>
                            <a:pt x="413" y="420"/>
                          </a:lnTo>
                          <a:lnTo>
                            <a:pt x="350" y="426"/>
                          </a:lnTo>
                          <a:lnTo>
                            <a:pt x="295" y="432"/>
                          </a:lnTo>
                          <a:lnTo>
                            <a:pt x="243" y="436"/>
                          </a:lnTo>
                          <a:lnTo>
                            <a:pt x="195" y="433"/>
                          </a:lnTo>
                          <a:lnTo>
                            <a:pt x="150" y="427"/>
                          </a:lnTo>
                          <a:lnTo>
                            <a:pt x="101" y="422"/>
                          </a:lnTo>
                          <a:lnTo>
                            <a:pt x="53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5" y="339"/>
                          </a:lnTo>
                          <a:lnTo>
                            <a:pt x="191" y="310"/>
                          </a:lnTo>
                          <a:lnTo>
                            <a:pt x="268" y="282"/>
                          </a:lnTo>
                          <a:lnTo>
                            <a:pt x="340" y="261"/>
                          </a:lnTo>
                          <a:lnTo>
                            <a:pt x="415" y="240"/>
                          </a:lnTo>
                          <a:lnTo>
                            <a:pt x="499" y="218"/>
                          </a:lnTo>
                          <a:lnTo>
                            <a:pt x="586" y="198"/>
                          </a:lnTo>
                          <a:lnTo>
                            <a:pt x="646" y="158"/>
                          </a:lnTo>
                          <a:lnTo>
                            <a:pt x="695" y="132"/>
                          </a:lnTo>
                          <a:lnTo>
                            <a:pt x="749" y="99"/>
                          </a:lnTo>
                          <a:lnTo>
                            <a:pt x="808" y="73"/>
                          </a:lnTo>
                          <a:lnTo>
                            <a:pt x="875" y="49"/>
                          </a:lnTo>
                          <a:lnTo>
                            <a:pt x="966" y="26"/>
                          </a:lnTo>
                          <a:lnTo>
                            <a:pt x="1086" y="8"/>
                          </a:lnTo>
                          <a:lnTo>
                            <a:pt x="1191" y="2"/>
                          </a:lnTo>
                          <a:lnTo>
                            <a:pt x="1299" y="0"/>
                          </a:lnTo>
                          <a:lnTo>
                            <a:pt x="1425" y="2"/>
                          </a:lnTo>
                          <a:lnTo>
                            <a:pt x="1525" y="15"/>
                          </a:lnTo>
                          <a:lnTo>
                            <a:pt x="1630" y="27"/>
                          </a:lnTo>
                          <a:lnTo>
                            <a:pt x="1726" y="48"/>
                          </a:lnTo>
                          <a:lnTo>
                            <a:pt x="1811" y="189"/>
                          </a:lnTo>
                          <a:lnTo>
                            <a:pt x="1931" y="369"/>
                          </a:lnTo>
                          <a:lnTo>
                            <a:pt x="2068" y="568"/>
                          </a:lnTo>
                          <a:lnTo>
                            <a:pt x="2211" y="753"/>
                          </a:lnTo>
                          <a:lnTo>
                            <a:pt x="2312" y="857"/>
                          </a:lnTo>
                          <a:lnTo>
                            <a:pt x="2056" y="943"/>
                          </a:lnTo>
                          <a:lnTo>
                            <a:pt x="1900" y="826"/>
                          </a:lnTo>
                          <a:lnTo>
                            <a:pt x="1703" y="711"/>
                          </a:lnTo>
                          <a:lnTo>
                            <a:pt x="1495" y="592"/>
                          </a:lnTo>
                          <a:lnTo>
                            <a:pt x="1310" y="465"/>
                          </a:lnTo>
                          <a:lnTo>
                            <a:pt x="1139" y="399"/>
                          </a:lnTo>
                          <a:lnTo>
                            <a:pt x="1068" y="427"/>
                          </a:lnTo>
                          <a:lnTo>
                            <a:pt x="1016" y="437"/>
                          </a:lnTo>
                          <a:lnTo>
                            <a:pt x="960" y="447"/>
                          </a:lnTo>
                          <a:lnTo>
                            <a:pt x="898" y="453"/>
                          </a:lnTo>
                          <a:lnTo>
                            <a:pt x="840" y="459"/>
                          </a:lnTo>
                          <a:lnTo>
                            <a:pt x="782" y="463"/>
                          </a:lnTo>
                          <a:lnTo>
                            <a:pt x="728" y="461"/>
                          </a:lnTo>
                          <a:lnTo>
                            <a:pt x="662" y="456"/>
                          </a:lnTo>
                          <a:lnTo>
                            <a:pt x="609" y="450"/>
                          </a:lnTo>
                          <a:lnTo>
                            <a:pt x="543" y="442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741" name="Freeform 3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09" y="-1107"/>
                      <a:ext cx="770" cy="318"/>
                    </a:xfrm>
                    <a:custGeom>
                      <a:avLst/>
                      <a:gdLst/>
                      <a:ahLst/>
                      <a:cxnLst>
                        <a:cxn ang="0">
                          <a:pos x="541" y="443"/>
                        </a:cxn>
                        <a:cxn ang="0">
                          <a:pos x="483" y="430"/>
                        </a:cxn>
                        <a:cxn ang="0">
                          <a:pos x="411" y="419"/>
                        </a:cxn>
                        <a:cxn ang="0">
                          <a:pos x="350" y="427"/>
                        </a:cxn>
                        <a:cxn ang="0">
                          <a:pos x="294" y="432"/>
                        </a:cxn>
                        <a:cxn ang="0">
                          <a:pos x="243" y="437"/>
                        </a:cxn>
                        <a:cxn ang="0">
                          <a:pos x="194" y="433"/>
                        </a:cxn>
                        <a:cxn ang="0">
                          <a:pos x="150" y="428"/>
                        </a:cxn>
                        <a:cxn ang="0">
                          <a:pos x="101" y="422"/>
                        </a:cxn>
                        <a:cxn ang="0">
                          <a:pos x="51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4" y="339"/>
                        </a:cxn>
                        <a:cxn ang="0">
                          <a:pos x="190" y="310"/>
                        </a:cxn>
                        <a:cxn ang="0">
                          <a:pos x="267" y="283"/>
                        </a:cxn>
                        <a:cxn ang="0">
                          <a:pos x="339" y="262"/>
                        </a:cxn>
                        <a:cxn ang="0">
                          <a:pos x="415" y="241"/>
                        </a:cxn>
                        <a:cxn ang="0">
                          <a:pos x="498" y="218"/>
                        </a:cxn>
                        <a:cxn ang="0">
                          <a:pos x="585" y="197"/>
                        </a:cxn>
                        <a:cxn ang="0">
                          <a:pos x="645" y="159"/>
                        </a:cxn>
                        <a:cxn ang="0">
                          <a:pos x="693" y="133"/>
                        </a:cxn>
                        <a:cxn ang="0">
                          <a:pos x="749" y="100"/>
                        </a:cxn>
                        <a:cxn ang="0">
                          <a:pos x="808" y="74"/>
                        </a:cxn>
                        <a:cxn ang="0">
                          <a:pos x="875" y="50"/>
                        </a:cxn>
                        <a:cxn ang="0">
                          <a:pos x="965" y="27"/>
                        </a:cxn>
                        <a:cxn ang="0">
                          <a:pos x="1086" y="8"/>
                        </a:cxn>
                        <a:cxn ang="0">
                          <a:pos x="1191" y="3"/>
                        </a:cxn>
                        <a:cxn ang="0">
                          <a:pos x="1299" y="0"/>
                        </a:cxn>
                        <a:cxn ang="0">
                          <a:pos x="1424" y="3"/>
                        </a:cxn>
                        <a:cxn ang="0">
                          <a:pos x="1524" y="15"/>
                        </a:cxn>
                        <a:cxn ang="0">
                          <a:pos x="1629" y="28"/>
                        </a:cxn>
                        <a:cxn ang="0">
                          <a:pos x="1726" y="49"/>
                        </a:cxn>
                        <a:cxn ang="0">
                          <a:pos x="1811" y="190"/>
                        </a:cxn>
                        <a:cxn ang="0">
                          <a:pos x="1930" y="370"/>
                        </a:cxn>
                        <a:cxn ang="0">
                          <a:pos x="2068" y="569"/>
                        </a:cxn>
                        <a:cxn ang="0">
                          <a:pos x="2210" y="754"/>
                        </a:cxn>
                        <a:cxn ang="0">
                          <a:pos x="2311" y="857"/>
                        </a:cxn>
                        <a:cxn ang="0">
                          <a:pos x="2040" y="955"/>
                        </a:cxn>
                        <a:cxn ang="0">
                          <a:pos x="1853" y="859"/>
                        </a:cxn>
                        <a:cxn ang="0">
                          <a:pos x="1656" y="745"/>
                        </a:cxn>
                        <a:cxn ang="0">
                          <a:pos x="1452" y="620"/>
                        </a:cxn>
                        <a:cxn ang="0">
                          <a:pos x="1279" y="507"/>
                        </a:cxn>
                        <a:cxn ang="0">
                          <a:pos x="1134" y="416"/>
                        </a:cxn>
                        <a:cxn ang="0">
                          <a:pos x="1066" y="428"/>
                        </a:cxn>
                        <a:cxn ang="0">
                          <a:pos x="1015" y="438"/>
                        </a:cxn>
                        <a:cxn ang="0">
                          <a:pos x="960" y="448"/>
                        </a:cxn>
                        <a:cxn ang="0">
                          <a:pos x="898" y="454"/>
                        </a:cxn>
                        <a:cxn ang="0">
                          <a:pos x="840" y="460"/>
                        </a:cxn>
                        <a:cxn ang="0">
                          <a:pos x="780" y="464"/>
                        </a:cxn>
                        <a:cxn ang="0">
                          <a:pos x="727" y="461"/>
                        </a:cxn>
                        <a:cxn ang="0">
                          <a:pos x="662" y="455"/>
                        </a:cxn>
                        <a:cxn ang="0">
                          <a:pos x="609" y="450"/>
                        </a:cxn>
                        <a:cxn ang="0">
                          <a:pos x="541" y="443"/>
                        </a:cxn>
                      </a:cxnLst>
                      <a:rect l="0" t="0" r="r" b="b"/>
                      <a:pathLst>
                        <a:path w="2311" h="955">
                          <a:moveTo>
                            <a:pt x="541" y="443"/>
                          </a:moveTo>
                          <a:lnTo>
                            <a:pt x="483" y="430"/>
                          </a:lnTo>
                          <a:lnTo>
                            <a:pt x="411" y="419"/>
                          </a:lnTo>
                          <a:lnTo>
                            <a:pt x="350" y="427"/>
                          </a:lnTo>
                          <a:lnTo>
                            <a:pt x="294" y="432"/>
                          </a:lnTo>
                          <a:lnTo>
                            <a:pt x="243" y="437"/>
                          </a:lnTo>
                          <a:lnTo>
                            <a:pt x="194" y="433"/>
                          </a:lnTo>
                          <a:lnTo>
                            <a:pt x="150" y="428"/>
                          </a:lnTo>
                          <a:lnTo>
                            <a:pt x="101" y="422"/>
                          </a:lnTo>
                          <a:lnTo>
                            <a:pt x="51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4" y="339"/>
                          </a:lnTo>
                          <a:lnTo>
                            <a:pt x="190" y="310"/>
                          </a:lnTo>
                          <a:lnTo>
                            <a:pt x="267" y="283"/>
                          </a:lnTo>
                          <a:lnTo>
                            <a:pt x="339" y="262"/>
                          </a:lnTo>
                          <a:lnTo>
                            <a:pt x="415" y="241"/>
                          </a:lnTo>
                          <a:lnTo>
                            <a:pt x="498" y="218"/>
                          </a:lnTo>
                          <a:lnTo>
                            <a:pt x="585" y="197"/>
                          </a:lnTo>
                          <a:lnTo>
                            <a:pt x="645" y="159"/>
                          </a:lnTo>
                          <a:lnTo>
                            <a:pt x="693" y="133"/>
                          </a:lnTo>
                          <a:lnTo>
                            <a:pt x="749" y="100"/>
                          </a:lnTo>
                          <a:lnTo>
                            <a:pt x="808" y="74"/>
                          </a:lnTo>
                          <a:lnTo>
                            <a:pt x="875" y="50"/>
                          </a:lnTo>
                          <a:lnTo>
                            <a:pt x="965" y="27"/>
                          </a:lnTo>
                          <a:lnTo>
                            <a:pt x="1086" y="8"/>
                          </a:lnTo>
                          <a:lnTo>
                            <a:pt x="1191" y="3"/>
                          </a:lnTo>
                          <a:lnTo>
                            <a:pt x="1299" y="0"/>
                          </a:lnTo>
                          <a:lnTo>
                            <a:pt x="1424" y="3"/>
                          </a:lnTo>
                          <a:lnTo>
                            <a:pt x="1524" y="15"/>
                          </a:lnTo>
                          <a:lnTo>
                            <a:pt x="1629" y="28"/>
                          </a:lnTo>
                          <a:lnTo>
                            <a:pt x="1726" y="49"/>
                          </a:lnTo>
                          <a:lnTo>
                            <a:pt x="1811" y="190"/>
                          </a:lnTo>
                          <a:lnTo>
                            <a:pt x="1930" y="370"/>
                          </a:lnTo>
                          <a:lnTo>
                            <a:pt x="2068" y="569"/>
                          </a:lnTo>
                          <a:lnTo>
                            <a:pt x="2210" y="754"/>
                          </a:lnTo>
                          <a:lnTo>
                            <a:pt x="2311" y="857"/>
                          </a:lnTo>
                          <a:lnTo>
                            <a:pt x="2040" y="955"/>
                          </a:lnTo>
                          <a:lnTo>
                            <a:pt x="1853" y="859"/>
                          </a:lnTo>
                          <a:lnTo>
                            <a:pt x="1656" y="745"/>
                          </a:lnTo>
                          <a:lnTo>
                            <a:pt x="1452" y="620"/>
                          </a:lnTo>
                          <a:lnTo>
                            <a:pt x="1279" y="507"/>
                          </a:lnTo>
                          <a:lnTo>
                            <a:pt x="1134" y="416"/>
                          </a:lnTo>
                          <a:lnTo>
                            <a:pt x="1066" y="428"/>
                          </a:lnTo>
                          <a:lnTo>
                            <a:pt x="1015" y="438"/>
                          </a:lnTo>
                          <a:lnTo>
                            <a:pt x="960" y="448"/>
                          </a:lnTo>
                          <a:lnTo>
                            <a:pt x="898" y="454"/>
                          </a:lnTo>
                          <a:lnTo>
                            <a:pt x="840" y="460"/>
                          </a:lnTo>
                          <a:lnTo>
                            <a:pt x="780" y="464"/>
                          </a:lnTo>
                          <a:lnTo>
                            <a:pt x="727" y="461"/>
                          </a:lnTo>
                          <a:lnTo>
                            <a:pt x="662" y="455"/>
                          </a:lnTo>
                          <a:lnTo>
                            <a:pt x="609" y="450"/>
                          </a:lnTo>
                          <a:lnTo>
                            <a:pt x="541" y="443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2742" name="Freeform 38"/>
                  <p:cNvSpPr>
                    <a:spLocks noChangeAspect="1"/>
                  </p:cNvSpPr>
                  <p:nvPr/>
                </p:nvSpPr>
                <p:spPr bwMode="auto">
                  <a:xfrm>
                    <a:off x="-2833" y="-1027"/>
                    <a:ext cx="145" cy="60"/>
                  </a:xfrm>
                  <a:custGeom>
                    <a:avLst/>
                    <a:gdLst/>
                    <a:ahLst/>
                    <a:cxnLst>
                      <a:cxn ang="0">
                        <a:pos x="0" y="180"/>
                      </a:cxn>
                      <a:cxn ang="0">
                        <a:pos x="58" y="128"/>
                      </a:cxn>
                      <a:cxn ang="0">
                        <a:pos x="109" y="88"/>
                      </a:cxn>
                      <a:cxn ang="0">
                        <a:pos x="167" y="55"/>
                      </a:cxn>
                      <a:cxn ang="0">
                        <a:pos x="220" y="30"/>
                      </a:cxn>
                      <a:cxn ang="0">
                        <a:pos x="280" y="11"/>
                      </a:cxn>
                      <a:cxn ang="0">
                        <a:pos x="328" y="5"/>
                      </a:cxn>
                      <a:cxn ang="0">
                        <a:pos x="380" y="0"/>
                      </a:cxn>
                      <a:cxn ang="0">
                        <a:pos x="437" y="5"/>
                      </a:cxn>
                    </a:cxnLst>
                    <a:rect l="0" t="0" r="r" b="b"/>
                    <a:pathLst>
                      <a:path w="437" h="180">
                        <a:moveTo>
                          <a:pt x="0" y="180"/>
                        </a:moveTo>
                        <a:lnTo>
                          <a:pt x="58" y="128"/>
                        </a:lnTo>
                        <a:lnTo>
                          <a:pt x="109" y="88"/>
                        </a:lnTo>
                        <a:lnTo>
                          <a:pt x="167" y="55"/>
                        </a:lnTo>
                        <a:lnTo>
                          <a:pt x="220" y="30"/>
                        </a:lnTo>
                        <a:lnTo>
                          <a:pt x="280" y="11"/>
                        </a:lnTo>
                        <a:lnTo>
                          <a:pt x="328" y="5"/>
                        </a:lnTo>
                        <a:lnTo>
                          <a:pt x="380" y="0"/>
                        </a:lnTo>
                        <a:lnTo>
                          <a:pt x="437" y="5"/>
                        </a:lnTo>
                      </a:path>
                    </a:pathLst>
                  </a:custGeom>
                  <a:noFill/>
                  <a:ln w="4763">
                    <a:solidFill>
                      <a:srgbClr val="60606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2" name="Group 3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07" y="-1093"/>
                    <a:ext cx="269" cy="286"/>
                    <a:chOff x="-2707" y="-1093"/>
                    <a:chExt cx="269" cy="286"/>
                  </a:xfrm>
                </p:grpSpPr>
                <p:sp>
                  <p:nvSpPr>
                    <p:cNvPr id="712744" name="Freeform 4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707" y="-1093"/>
                      <a:ext cx="269" cy="286"/>
                    </a:xfrm>
                    <a:custGeom>
                      <a:avLst/>
                      <a:gdLst/>
                      <a:ahLst/>
                      <a:cxnLst>
                        <a:cxn ang="0">
                          <a:pos x="228" y="0"/>
                        </a:cxn>
                        <a:cxn ang="0">
                          <a:pos x="809" y="811"/>
                        </a:cxn>
                        <a:cxn ang="0">
                          <a:pos x="687" y="856"/>
                        </a:cxn>
                        <a:cxn ang="0">
                          <a:pos x="0" y="46"/>
                        </a:cxn>
                        <a:cxn ang="0">
                          <a:pos x="228" y="0"/>
                        </a:cxn>
                      </a:cxnLst>
                      <a:rect l="0" t="0" r="r" b="b"/>
                      <a:pathLst>
                        <a:path w="809" h="856">
                          <a:moveTo>
                            <a:pt x="228" y="0"/>
                          </a:moveTo>
                          <a:lnTo>
                            <a:pt x="809" y="811"/>
                          </a:lnTo>
                          <a:lnTo>
                            <a:pt x="687" y="856"/>
                          </a:lnTo>
                          <a:lnTo>
                            <a:pt x="0" y="46"/>
                          </a:lnTo>
                          <a:lnTo>
                            <a:pt x="228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A0A0A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3" name="Group 4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631" y="-1016"/>
                      <a:ext cx="156" cy="157"/>
                      <a:chOff x="-2631" y="-1016"/>
                      <a:chExt cx="156" cy="157"/>
                    </a:xfrm>
                  </p:grpSpPr>
                  <p:sp>
                    <p:nvSpPr>
                      <p:cNvPr id="712746" name="Line 4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631" y="-1016"/>
                        <a:ext cx="60" cy="24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747" name="Line 4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69" y="-942"/>
                        <a:ext cx="49" cy="22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748" name="Line 4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17" y="-878"/>
                        <a:ext cx="42" cy="19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712749" name="Freeform 45"/>
                  <p:cNvSpPr>
                    <a:spLocks noChangeAspect="1"/>
                  </p:cNvSpPr>
                  <p:nvPr/>
                </p:nvSpPr>
                <p:spPr bwMode="auto">
                  <a:xfrm>
                    <a:off x="-2709" y="-1078"/>
                    <a:ext cx="232" cy="27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96" y="819"/>
                      </a:cxn>
                      <a:cxn ang="0">
                        <a:pos x="677" y="833"/>
                      </a:cxn>
                      <a:cxn ang="0">
                        <a:pos x="0" y="3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696" h="833">
                        <a:moveTo>
                          <a:pt x="0" y="0"/>
                        </a:moveTo>
                        <a:lnTo>
                          <a:pt x="696" y="819"/>
                        </a:lnTo>
                        <a:lnTo>
                          <a:pt x="677" y="833"/>
                        </a:lnTo>
                        <a:lnTo>
                          <a:pt x="0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" name="Group 46"/>
                <p:cNvGrpSpPr>
                  <a:grpSpLocks noChangeAspect="1"/>
                </p:cNvGrpSpPr>
                <p:nvPr/>
              </p:nvGrpSpPr>
              <p:grpSpPr bwMode="auto">
                <a:xfrm>
                  <a:off x="-2572" y="-850"/>
                  <a:ext cx="180" cy="101"/>
                  <a:chOff x="-2572" y="-850"/>
                  <a:chExt cx="180" cy="101"/>
                </a:xfrm>
              </p:grpSpPr>
              <p:sp>
                <p:nvSpPr>
                  <p:cNvPr id="712751" name="Freeform 47"/>
                  <p:cNvSpPr>
                    <a:spLocks noChangeAspect="1"/>
                  </p:cNvSpPr>
                  <p:nvPr/>
                </p:nvSpPr>
                <p:spPr bwMode="auto">
                  <a:xfrm>
                    <a:off x="-2566" y="-791"/>
                    <a:ext cx="26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2" y="58"/>
                      </a:cxn>
                      <a:cxn ang="0">
                        <a:pos x="80" y="126"/>
                      </a:cxn>
                      <a:cxn ang="0">
                        <a:pos x="63" y="117"/>
                      </a:cxn>
                      <a:cxn ang="0">
                        <a:pos x="45" y="110"/>
                      </a:cxn>
                      <a:cxn ang="0">
                        <a:pos x="29" y="106"/>
                      </a:cxn>
                      <a:cxn ang="0">
                        <a:pos x="12" y="103"/>
                      </a:cxn>
                      <a:cxn ang="0">
                        <a:pos x="0" y="69"/>
                      </a:cxn>
                      <a:cxn ang="0">
                        <a:pos x="12" y="50"/>
                      </a:cxn>
                      <a:cxn ang="0">
                        <a:pos x="21" y="33"/>
                      </a:cxn>
                      <a:cxn ang="0">
                        <a:pos x="28" y="19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0" h="126">
                        <a:moveTo>
                          <a:pt x="35" y="0"/>
                        </a:moveTo>
                        <a:lnTo>
                          <a:pt x="62" y="58"/>
                        </a:lnTo>
                        <a:lnTo>
                          <a:pt x="80" y="126"/>
                        </a:lnTo>
                        <a:lnTo>
                          <a:pt x="63" y="117"/>
                        </a:lnTo>
                        <a:lnTo>
                          <a:pt x="45" y="110"/>
                        </a:lnTo>
                        <a:lnTo>
                          <a:pt x="29" y="106"/>
                        </a:lnTo>
                        <a:lnTo>
                          <a:pt x="12" y="103"/>
                        </a:lnTo>
                        <a:lnTo>
                          <a:pt x="0" y="69"/>
                        </a:lnTo>
                        <a:lnTo>
                          <a:pt x="12" y="50"/>
                        </a:lnTo>
                        <a:lnTo>
                          <a:pt x="21" y="33"/>
                        </a:lnTo>
                        <a:lnTo>
                          <a:pt x="28" y="19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52" name="Freeform 48"/>
                  <p:cNvSpPr>
                    <a:spLocks noChangeAspect="1"/>
                  </p:cNvSpPr>
                  <p:nvPr/>
                </p:nvSpPr>
                <p:spPr bwMode="auto">
                  <a:xfrm>
                    <a:off x="-2572" y="-834"/>
                    <a:ext cx="180" cy="77"/>
                  </a:xfrm>
                  <a:custGeom>
                    <a:avLst/>
                    <a:gdLst/>
                    <a:ahLst/>
                    <a:cxnLst>
                      <a:cxn ang="0">
                        <a:pos x="4" y="208"/>
                      </a:cxn>
                      <a:cxn ang="0">
                        <a:pos x="54" y="180"/>
                      </a:cxn>
                      <a:cxn ang="0">
                        <a:pos x="535" y="0"/>
                      </a:cxn>
                      <a:cxn ang="0">
                        <a:pos x="541" y="8"/>
                      </a:cxn>
                      <a:cxn ang="0">
                        <a:pos x="538" y="28"/>
                      </a:cxn>
                      <a:cxn ang="0">
                        <a:pos x="534" y="39"/>
                      </a:cxn>
                      <a:cxn ang="0">
                        <a:pos x="529" y="45"/>
                      </a:cxn>
                      <a:cxn ang="0">
                        <a:pos x="70" y="220"/>
                      </a:cxn>
                      <a:cxn ang="0">
                        <a:pos x="17" y="233"/>
                      </a:cxn>
                      <a:cxn ang="0">
                        <a:pos x="6" y="230"/>
                      </a:cxn>
                      <a:cxn ang="0">
                        <a:pos x="0" y="220"/>
                      </a:cxn>
                      <a:cxn ang="0">
                        <a:pos x="4" y="208"/>
                      </a:cxn>
                    </a:cxnLst>
                    <a:rect l="0" t="0" r="r" b="b"/>
                    <a:pathLst>
                      <a:path w="541" h="233">
                        <a:moveTo>
                          <a:pt x="4" y="208"/>
                        </a:moveTo>
                        <a:lnTo>
                          <a:pt x="54" y="180"/>
                        </a:lnTo>
                        <a:lnTo>
                          <a:pt x="535" y="0"/>
                        </a:lnTo>
                        <a:lnTo>
                          <a:pt x="541" y="8"/>
                        </a:lnTo>
                        <a:lnTo>
                          <a:pt x="538" y="28"/>
                        </a:lnTo>
                        <a:lnTo>
                          <a:pt x="534" y="39"/>
                        </a:lnTo>
                        <a:lnTo>
                          <a:pt x="529" y="45"/>
                        </a:lnTo>
                        <a:lnTo>
                          <a:pt x="70" y="220"/>
                        </a:lnTo>
                        <a:lnTo>
                          <a:pt x="17" y="233"/>
                        </a:lnTo>
                        <a:lnTo>
                          <a:pt x="6" y="230"/>
                        </a:lnTo>
                        <a:lnTo>
                          <a:pt x="0" y="220"/>
                        </a:lnTo>
                        <a:lnTo>
                          <a:pt x="4" y="20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53" name="Freeform 49"/>
                  <p:cNvSpPr>
                    <a:spLocks noChangeAspect="1"/>
                  </p:cNvSpPr>
                  <p:nvPr/>
                </p:nvSpPr>
                <p:spPr bwMode="auto">
                  <a:xfrm>
                    <a:off x="-2429" y="-824"/>
                    <a:ext cx="35" cy="24"/>
                  </a:xfrm>
                  <a:custGeom>
                    <a:avLst/>
                    <a:gdLst/>
                    <a:ahLst/>
                    <a:cxnLst>
                      <a:cxn ang="0">
                        <a:pos x="0" y="39"/>
                      </a:cxn>
                      <a:cxn ang="0">
                        <a:pos x="45" y="74"/>
                      </a:cxn>
                      <a:cxn ang="0">
                        <a:pos x="106" y="52"/>
                      </a:cxn>
                      <a:cxn ang="0">
                        <a:pos x="106" y="0"/>
                      </a:cxn>
                      <a:cxn ang="0">
                        <a:pos x="0" y="39"/>
                      </a:cxn>
                    </a:cxnLst>
                    <a:rect l="0" t="0" r="r" b="b"/>
                    <a:pathLst>
                      <a:path w="106" h="74">
                        <a:moveTo>
                          <a:pt x="0" y="39"/>
                        </a:moveTo>
                        <a:lnTo>
                          <a:pt x="45" y="74"/>
                        </a:lnTo>
                        <a:lnTo>
                          <a:pt x="106" y="52"/>
                        </a:lnTo>
                        <a:lnTo>
                          <a:pt x="106" y="0"/>
                        </a:lnTo>
                        <a:lnTo>
                          <a:pt x="0" y="39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54" name="Freeform 50"/>
                  <p:cNvSpPr>
                    <a:spLocks noChangeAspect="1"/>
                  </p:cNvSpPr>
                  <p:nvPr/>
                </p:nvSpPr>
                <p:spPr bwMode="auto">
                  <a:xfrm>
                    <a:off x="-2432" y="-850"/>
                    <a:ext cx="39" cy="31"/>
                  </a:xfrm>
                  <a:custGeom>
                    <a:avLst/>
                    <a:gdLst/>
                    <a:ahLst/>
                    <a:cxnLst>
                      <a:cxn ang="0">
                        <a:pos x="0" y="91"/>
                      </a:cxn>
                      <a:cxn ang="0">
                        <a:pos x="116" y="48"/>
                      </a:cxn>
                      <a:cxn ang="0">
                        <a:pos x="81" y="0"/>
                      </a:cxn>
                      <a:cxn ang="0">
                        <a:pos x="5" y="30"/>
                      </a:cxn>
                      <a:cxn ang="0">
                        <a:pos x="0" y="91"/>
                      </a:cxn>
                    </a:cxnLst>
                    <a:rect l="0" t="0" r="r" b="b"/>
                    <a:pathLst>
                      <a:path w="116" h="91">
                        <a:moveTo>
                          <a:pt x="0" y="91"/>
                        </a:moveTo>
                        <a:lnTo>
                          <a:pt x="116" y="48"/>
                        </a:lnTo>
                        <a:lnTo>
                          <a:pt x="81" y="0"/>
                        </a:lnTo>
                        <a:lnTo>
                          <a:pt x="5" y="30"/>
                        </a:lnTo>
                        <a:lnTo>
                          <a:pt x="0" y="91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5" name="Group 51"/>
              <p:cNvGrpSpPr>
                <a:grpSpLocks noChangeAspect="1"/>
              </p:cNvGrpSpPr>
              <p:nvPr/>
            </p:nvGrpSpPr>
            <p:grpSpPr bwMode="auto">
              <a:xfrm>
                <a:off x="-3374" y="-1429"/>
                <a:ext cx="1136" cy="516"/>
                <a:chOff x="-3374" y="-1429"/>
                <a:chExt cx="1136" cy="516"/>
              </a:xfrm>
            </p:grpSpPr>
            <p:sp>
              <p:nvSpPr>
                <p:cNvPr id="712756" name="Freeform 52"/>
                <p:cNvSpPr>
                  <a:spLocks noChangeAspect="1"/>
                </p:cNvSpPr>
                <p:nvPr/>
              </p:nvSpPr>
              <p:spPr bwMode="auto">
                <a:xfrm>
                  <a:off x="-3374" y="-985"/>
                  <a:ext cx="19" cy="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" y="24"/>
                    </a:cxn>
                    <a:cxn ang="0">
                      <a:pos x="25" y="52"/>
                    </a:cxn>
                    <a:cxn ang="0">
                      <a:pos x="36" y="84"/>
                    </a:cxn>
                    <a:cxn ang="0">
                      <a:pos x="45" y="119"/>
                    </a:cxn>
                    <a:cxn ang="0">
                      <a:pos x="49" y="149"/>
                    </a:cxn>
                    <a:cxn ang="0">
                      <a:pos x="53" y="183"/>
                    </a:cxn>
                    <a:cxn ang="0">
                      <a:pos x="56" y="218"/>
                    </a:cxn>
                  </a:cxnLst>
                  <a:rect l="0" t="0" r="r" b="b"/>
                  <a:pathLst>
                    <a:path w="56" h="218">
                      <a:moveTo>
                        <a:pt x="0" y="0"/>
                      </a:moveTo>
                      <a:lnTo>
                        <a:pt x="13" y="24"/>
                      </a:lnTo>
                      <a:lnTo>
                        <a:pt x="25" y="52"/>
                      </a:lnTo>
                      <a:lnTo>
                        <a:pt x="36" y="84"/>
                      </a:lnTo>
                      <a:lnTo>
                        <a:pt x="45" y="119"/>
                      </a:lnTo>
                      <a:lnTo>
                        <a:pt x="49" y="149"/>
                      </a:lnTo>
                      <a:lnTo>
                        <a:pt x="53" y="183"/>
                      </a:lnTo>
                      <a:lnTo>
                        <a:pt x="56" y="218"/>
                      </a:lnTo>
                    </a:path>
                  </a:pathLst>
                </a:custGeom>
                <a:noFill/>
                <a:ln w="4763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6" name="Group 53"/>
                <p:cNvGrpSpPr>
                  <a:grpSpLocks noChangeAspect="1"/>
                </p:cNvGrpSpPr>
                <p:nvPr/>
              </p:nvGrpSpPr>
              <p:grpSpPr bwMode="auto">
                <a:xfrm>
                  <a:off x="-2767" y="-1429"/>
                  <a:ext cx="529" cy="452"/>
                  <a:chOff x="-2767" y="-1429"/>
                  <a:chExt cx="529" cy="452"/>
                </a:xfrm>
              </p:grpSpPr>
              <p:grpSp>
                <p:nvGrpSpPr>
                  <p:cNvPr id="17" name="Group 5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479" y="-1193"/>
                    <a:ext cx="57" cy="72"/>
                    <a:chOff x="-2479" y="-1193"/>
                    <a:chExt cx="57" cy="72"/>
                  </a:xfrm>
                </p:grpSpPr>
                <p:grpSp>
                  <p:nvGrpSpPr>
                    <p:cNvPr id="18" name="Group 5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460" y="-1185"/>
                      <a:ext cx="38" cy="64"/>
                      <a:chOff x="-2460" y="-1185"/>
                      <a:chExt cx="38" cy="64"/>
                    </a:xfrm>
                  </p:grpSpPr>
                  <p:sp>
                    <p:nvSpPr>
                      <p:cNvPr id="712760" name="Freeform 5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56" y="-1185"/>
                        <a:ext cx="34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3" y="83"/>
                          </a:cxn>
                          <a:cxn ang="0">
                            <a:pos x="35" y="115"/>
                          </a:cxn>
                          <a:cxn ang="0">
                            <a:pos x="43" y="156"/>
                          </a:cxn>
                          <a:cxn ang="0">
                            <a:pos x="42" y="189"/>
                          </a:cxn>
                          <a:cxn ang="0">
                            <a:pos x="98" y="181"/>
                          </a:cxn>
                          <a:cxn ang="0">
                            <a:pos x="102" y="139"/>
                          </a:cxn>
                          <a:cxn ang="0">
                            <a:pos x="94" y="96"/>
                          </a:cxn>
                          <a:cxn ang="0">
                            <a:pos x="86" y="66"/>
                          </a:cxn>
                          <a:cxn ang="0">
                            <a:pos x="73" y="35"/>
                          </a:cxn>
                          <a:cxn ang="0">
                            <a:pos x="50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2" h="189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3" y="83"/>
                            </a:lnTo>
                            <a:lnTo>
                              <a:pt x="35" y="115"/>
                            </a:lnTo>
                            <a:lnTo>
                              <a:pt x="43" y="156"/>
                            </a:lnTo>
                            <a:lnTo>
                              <a:pt x="42" y="189"/>
                            </a:lnTo>
                            <a:lnTo>
                              <a:pt x="98" y="181"/>
                            </a:lnTo>
                            <a:lnTo>
                              <a:pt x="102" y="139"/>
                            </a:lnTo>
                            <a:lnTo>
                              <a:pt x="94" y="96"/>
                            </a:lnTo>
                            <a:lnTo>
                              <a:pt x="86" y="66"/>
                            </a:lnTo>
                            <a:lnTo>
                              <a:pt x="73" y="35"/>
                            </a:lnTo>
                            <a:lnTo>
                              <a:pt x="50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40404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761" name="Freeform 5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60" y="-1184"/>
                        <a:ext cx="35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5" y="83"/>
                          </a:cxn>
                          <a:cxn ang="0">
                            <a:pos x="38" y="115"/>
                          </a:cxn>
                          <a:cxn ang="0">
                            <a:pos x="46" y="156"/>
                          </a:cxn>
                          <a:cxn ang="0">
                            <a:pos x="45" y="188"/>
                          </a:cxn>
                          <a:cxn ang="0">
                            <a:pos x="103" y="178"/>
                          </a:cxn>
                          <a:cxn ang="0">
                            <a:pos x="106" y="139"/>
                          </a:cxn>
                          <a:cxn ang="0">
                            <a:pos x="100" y="97"/>
                          </a:cxn>
                          <a:cxn ang="0">
                            <a:pos x="90" y="59"/>
                          </a:cxn>
                          <a:cxn ang="0">
                            <a:pos x="75" y="32"/>
                          </a:cxn>
                          <a:cxn ang="0">
                            <a:pos x="54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6" h="188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5" y="83"/>
                            </a:lnTo>
                            <a:lnTo>
                              <a:pt x="38" y="115"/>
                            </a:lnTo>
                            <a:lnTo>
                              <a:pt x="46" y="156"/>
                            </a:lnTo>
                            <a:lnTo>
                              <a:pt x="45" y="188"/>
                            </a:lnTo>
                            <a:lnTo>
                              <a:pt x="103" y="178"/>
                            </a:lnTo>
                            <a:lnTo>
                              <a:pt x="106" y="139"/>
                            </a:lnTo>
                            <a:lnTo>
                              <a:pt x="100" y="97"/>
                            </a:lnTo>
                            <a:lnTo>
                              <a:pt x="90" y="59"/>
                            </a:lnTo>
                            <a:lnTo>
                              <a:pt x="75" y="32"/>
                            </a:lnTo>
                            <a:lnTo>
                              <a:pt x="54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712762" name="Line 5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-2479" y="-1193"/>
                      <a:ext cx="53" cy="2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9" name="Group 5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67" y="-1429"/>
                    <a:ext cx="529" cy="452"/>
                    <a:chOff x="-2767" y="-1429"/>
                    <a:chExt cx="529" cy="452"/>
                  </a:xfrm>
                </p:grpSpPr>
                <p:sp>
                  <p:nvSpPr>
                    <p:cNvPr id="712764" name="Freeform 6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522" y="-1126"/>
                      <a:ext cx="284" cy="14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15"/>
                        </a:cxn>
                        <a:cxn ang="0">
                          <a:pos x="737" y="436"/>
                        </a:cxn>
                        <a:cxn ang="0">
                          <a:pos x="770" y="445"/>
                        </a:cxn>
                        <a:cxn ang="0">
                          <a:pos x="798" y="437"/>
                        </a:cxn>
                        <a:cxn ang="0">
                          <a:pos x="825" y="420"/>
                        </a:cxn>
                        <a:cxn ang="0">
                          <a:pos x="840" y="401"/>
                        </a:cxn>
                        <a:cxn ang="0">
                          <a:pos x="850" y="373"/>
                        </a:cxn>
                        <a:cxn ang="0">
                          <a:pos x="853" y="338"/>
                        </a:cxn>
                        <a:cxn ang="0">
                          <a:pos x="841" y="302"/>
                        </a:cxn>
                        <a:cxn ang="0">
                          <a:pos x="807" y="275"/>
                        </a:cxn>
                        <a:cxn ang="0">
                          <a:pos x="293" y="0"/>
                        </a:cxn>
                        <a:cxn ang="0">
                          <a:pos x="240" y="8"/>
                        </a:cxn>
                        <a:cxn ang="0">
                          <a:pos x="170" y="26"/>
                        </a:cxn>
                        <a:cxn ang="0">
                          <a:pos x="101" y="55"/>
                        </a:cxn>
                        <a:cxn ang="0">
                          <a:pos x="52" y="80"/>
                        </a:cxn>
                        <a:cxn ang="0">
                          <a:pos x="0" y="115"/>
                        </a:cxn>
                      </a:cxnLst>
                      <a:rect l="0" t="0" r="r" b="b"/>
                      <a:pathLst>
                        <a:path w="853" h="445">
                          <a:moveTo>
                            <a:pt x="0" y="115"/>
                          </a:moveTo>
                          <a:lnTo>
                            <a:pt x="737" y="436"/>
                          </a:lnTo>
                          <a:lnTo>
                            <a:pt x="770" y="445"/>
                          </a:lnTo>
                          <a:lnTo>
                            <a:pt x="798" y="437"/>
                          </a:lnTo>
                          <a:lnTo>
                            <a:pt x="825" y="420"/>
                          </a:lnTo>
                          <a:lnTo>
                            <a:pt x="840" y="401"/>
                          </a:lnTo>
                          <a:lnTo>
                            <a:pt x="850" y="373"/>
                          </a:lnTo>
                          <a:lnTo>
                            <a:pt x="853" y="338"/>
                          </a:lnTo>
                          <a:lnTo>
                            <a:pt x="841" y="302"/>
                          </a:lnTo>
                          <a:lnTo>
                            <a:pt x="807" y="275"/>
                          </a:lnTo>
                          <a:lnTo>
                            <a:pt x="293" y="0"/>
                          </a:lnTo>
                          <a:lnTo>
                            <a:pt x="240" y="8"/>
                          </a:lnTo>
                          <a:lnTo>
                            <a:pt x="170" y="26"/>
                          </a:lnTo>
                          <a:lnTo>
                            <a:pt x="101" y="55"/>
                          </a:lnTo>
                          <a:lnTo>
                            <a:pt x="52" y="80"/>
                          </a:lnTo>
                          <a:lnTo>
                            <a:pt x="0" y="115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20" name="Group 6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767" y="-1429"/>
                      <a:ext cx="364" cy="336"/>
                      <a:chOff x="-2767" y="-1429"/>
                      <a:chExt cx="364" cy="336"/>
                    </a:xfrm>
                  </p:grpSpPr>
                  <p:grpSp>
                    <p:nvGrpSpPr>
                      <p:cNvPr id="21" name="Group 62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-2767" y="-1429"/>
                        <a:ext cx="251" cy="239"/>
                        <a:chOff x="-2767" y="-1429"/>
                        <a:chExt cx="251" cy="239"/>
                      </a:xfrm>
                    </p:grpSpPr>
                    <p:grpSp>
                      <p:nvGrpSpPr>
                        <p:cNvPr id="22" name="Group 63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-2767" y="-1429"/>
                          <a:ext cx="210" cy="239"/>
                          <a:chOff x="-2767" y="-1429"/>
                          <a:chExt cx="210" cy="239"/>
                        </a:xfrm>
                      </p:grpSpPr>
                      <p:sp>
                        <p:nvSpPr>
                          <p:cNvPr id="712768" name="Freeform 64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67" y="-1429"/>
                            <a:ext cx="210" cy="239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715"/>
                              </a:cxn>
                              <a:cxn ang="0">
                                <a:pos x="183" y="420"/>
                              </a:cxn>
                              <a:cxn ang="0">
                                <a:pos x="384" y="82"/>
                              </a:cxn>
                              <a:cxn ang="0">
                                <a:pos x="400" y="58"/>
                              </a:cxn>
                              <a:cxn ang="0">
                                <a:pos x="631" y="0"/>
                              </a:cxn>
                              <a:cxn ang="0">
                                <a:pos x="557" y="584"/>
                              </a:cxn>
                              <a:cxn ang="0">
                                <a:pos x="503" y="612"/>
                              </a:cxn>
                              <a:cxn ang="0">
                                <a:pos x="450" y="637"/>
                              </a:cxn>
                              <a:cxn ang="0">
                                <a:pos x="390" y="659"/>
                              </a:cxn>
                              <a:cxn ang="0">
                                <a:pos x="318" y="675"/>
                              </a:cxn>
                              <a:cxn ang="0">
                                <a:pos x="243" y="687"/>
                              </a:cxn>
                              <a:cxn ang="0">
                                <a:pos x="166" y="698"/>
                              </a:cxn>
                              <a:cxn ang="0">
                                <a:pos x="82" y="707"/>
                              </a:cxn>
                              <a:cxn ang="0">
                                <a:pos x="0" y="715"/>
                              </a:cxn>
                            </a:cxnLst>
                            <a:rect l="0" t="0" r="r" b="b"/>
                            <a:pathLst>
                              <a:path w="631" h="715">
                                <a:moveTo>
                                  <a:pt x="0" y="715"/>
                                </a:moveTo>
                                <a:lnTo>
                                  <a:pt x="183" y="420"/>
                                </a:lnTo>
                                <a:lnTo>
                                  <a:pt x="384" y="82"/>
                                </a:lnTo>
                                <a:lnTo>
                                  <a:pt x="400" y="58"/>
                                </a:lnTo>
                                <a:lnTo>
                                  <a:pt x="631" y="0"/>
                                </a:lnTo>
                                <a:lnTo>
                                  <a:pt x="557" y="584"/>
                                </a:lnTo>
                                <a:lnTo>
                                  <a:pt x="503" y="612"/>
                                </a:lnTo>
                                <a:lnTo>
                                  <a:pt x="450" y="637"/>
                                </a:lnTo>
                                <a:lnTo>
                                  <a:pt x="390" y="659"/>
                                </a:lnTo>
                                <a:lnTo>
                                  <a:pt x="318" y="675"/>
                                </a:lnTo>
                                <a:lnTo>
                                  <a:pt x="243" y="687"/>
                                </a:lnTo>
                                <a:lnTo>
                                  <a:pt x="166" y="698"/>
                                </a:lnTo>
                                <a:lnTo>
                                  <a:pt x="82" y="707"/>
                                </a:lnTo>
                                <a:lnTo>
                                  <a:pt x="0" y="71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0808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712769" name="Freeform 65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40" y="-1401"/>
                            <a:ext cx="163" cy="20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600"/>
                              </a:cxn>
                              <a:cxn ang="0">
                                <a:pos x="350" y="32"/>
                              </a:cxn>
                              <a:cxn ang="0">
                                <a:pos x="490" y="0"/>
                              </a:cxn>
                              <a:cxn ang="0">
                                <a:pos x="412" y="511"/>
                              </a:cxn>
                              <a:cxn ang="0">
                                <a:pos x="368" y="535"/>
                              </a:cxn>
                              <a:cxn ang="0">
                                <a:pos x="312" y="553"/>
                              </a:cxn>
                              <a:cxn ang="0">
                                <a:pos x="241" y="566"/>
                              </a:cxn>
                              <a:cxn ang="0">
                                <a:pos x="176" y="577"/>
                              </a:cxn>
                              <a:cxn ang="0">
                                <a:pos x="119" y="586"/>
                              </a:cxn>
                              <a:cxn ang="0">
                                <a:pos x="57" y="593"/>
                              </a:cxn>
                              <a:cxn ang="0">
                                <a:pos x="0" y="600"/>
                              </a:cxn>
                            </a:cxnLst>
                            <a:rect l="0" t="0" r="r" b="b"/>
                            <a:pathLst>
                              <a:path w="490" h="600">
                                <a:moveTo>
                                  <a:pt x="0" y="600"/>
                                </a:moveTo>
                                <a:lnTo>
                                  <a:pt x="350" y="32"/>
                                </a:lnTo>
                                <a:lnTo>
                                  <a:pt x="490" y="0"/>
                                </a:lnTo>
                                <a:lnTo>
                                  <a:pt x="412" y="511"/>
                                </a:lnTo>
                                <a:lnTo>
                                  <a:pt x="368" y="535"/>
                                </a:lnTo>
                                <a:lnTo>
                                  <a:pt x="312" y="553"/>
                                </a:lnTo>
                                <a:lnTo>
                                  <a:pt x="241" y="566"/>
                                </a:lnTo>
                                <a:lnTo>
                                  <a:pt x="176" y="577"/>
                                </a:lnTo>
                                <a:lnTo>
                                  <a:pt x="119" y="586"/>
                                </a:lnTo>
                                <a:lnTo>
                                  <a:pt x="57" y="593"/>
                                </a:lnTo>
                                <a:lnTo>
                                  <a:pt x="0" y="6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0A0A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712770" name="Freeform 66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-2636" y="-1278"/>
                          <a:ext cx="120" cy="77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230"/>
                            </a:cxn>
                            <a:cxn ang="0">
                              <a:pos x="39" y="183"/>
                            </a:cxn>
                            <a:cxn ang="0">
                              <a:pos x="64" y="156"/>
                            </a:cxn>
                            <a:cxn ang="0">
                              <a:pos x="102" y="112"/>
                            </a:cxn>
                            <a:cxn ang="0">
                              <a:pos x="137" y="78"/>
                            </a:cxn>
                            <a:cxn ang="0">
                              <a:pos x="180" y="39"/>
                            </a:cxn>
                            <a:cxn ang="0">
                              <a:pos x="212" y="18"/>
                            </a:cxn>
                            <a:cxn ang="0">
                              <a:pos x="236" y="7"/>
                            </a:cxn>
                            <a:cxn ang="0">
                              <a:pos x="255" y="0"/>
                            </a:cxn>
                            <a:cxn ang="0">
                              <a:pos x="261" y="1"/>
                            </a:cxn>
                            <a:cxn ang="0">
                              <a:pos x="264" y="17"/>
                            </a:cxn>
                            <a:cxn ang="0">
                              <a:pos x="268" y="32"/>
                            </a:cxn>
                            <a:cxn ang="0">
                              <a:pos x="275" y="44"/>
                            </a:cxn>
                            <a:cxn ang="0">
                              <a:pos x="286" y="57"/>
                            </a:cxn>
                            <a:cxn ang="0">
                              <a:pos x="304" y="74"/>
                            </a:cxn>
                            <a:cxn ang="0">
                              <a:pos x="318" y="83"/>
                            </a:cxn>
                            <a:cxn ang="0">
                              <a:pos x="339" y="99"/>
                            </a:cxn>
                            <a:cxn ang="0">
                              <a:pos x="361" y="115"/>
                            </a:cxn>
                            <a:cxn ang="0">
                              <a:pos x="351" y="131"/>
                            </a:cxn>
                            <a:cxn ang="0">
                              <a:pos x="339" y="142"/>
                            </a:cxn>
                            <a:cxn ang="0">
                              <a:pos x="318" y="152"/>
                            </a:cxn>
                            <a:cxn ang="0">
                              <a:pos x="285" y="163"/>
                            </a:cxn>
                            <a:cxn ang="0">
                              <a:pos x="0" y="230"/>
                            </a:cxn>
                          </a:cxnLst>
                          <a:rect l="0" t="0" r="r" b="b"/>
                          <a:pathLst>
                            <a:path w="361" h="230">
                              <a:moveTo>
                                <a:pt x="0" y="230"/>
                              </a:moveTo>
                              <a:lnTo>
                                <a:pt x="39" y="183"/>
                              </a:lnTo>
                              <a:lnTo>
                                <a:pt x="64" y="156"/>
                              </a:lnTo>
                              <a:lnTo>
                                <a:pt x="102" y="112"/>
                              </a:lnTo>
                              <a:lnTo>
                                <a:pt x="137" y="78"/>
                              </a:lnTo>
                              <a:lnTo>
                                <a:pt x="180" y="39"/>
                              </a:lnTo>
                              <a:lnTo>
                                <a:pt x="212" y="18"/>
                              </a:lnTo>
                              <a:lnTo>
                                <a:pt x="236" y="7"/>
                              </a:lnTo>
                              <a:lnTo>
                                <a:pt x="255" y="0"/>
                              </a:lnTo>
                              <a:lnTo>
                                <a:pt x="261" y="1"/>
                              </a:lnTo>
                              <a:lnTo>
                                <a:pt x="264" y="17"/>
                              </a:lnTo>
                              <a:lnTo>
                                <a:pt x="268" y="32"/>
                              </a:lnTo>
                              <a:lnTo>
                                <a:pt x="275" y="44"/>
                              </a:lnTo>
                              <a:lnTo>
                                <a:pt x="286" y="57"/>
                              </a:lnTo>
                              <a:lnTo>
                                <a:pt x="304" y="74"/>
                              </a:lnTo>
                              <a:lnTo>
                                <a:pt x="318" y="83"/>
                              </a:lnTo>
                              <a:lnTo>
                                <a:pt x="339" y="99"/>
                              </a:lnTo>
                              <a:lnTo>
                                <a:pt x="361" y="115"/>
                              </a:lnTo>
                              <a:lnTo>
                                <a:pt x="351" y="131"/>
                              </a:lnTo>
                              <a:lnTo>
                                <a:pt x="339" y="142"/>
                              </a:lnTo>
                              <a:lnTo>
                                <a:pt x="318" y="152"/>
                              </a:lnTo>
                              <a:lnTo>
                                <a:pt x="285" y="163"/>
                              </a:lnTo>
                              <a:lnTo>
                                <a:pt x="0" y="23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712771" name="Freeform 6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685" y="-1256"/>
                        <a:ext cx="282" cy="1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61"/>
                          </a:cxn>
                          <a:cxn ang="0">
                            <a:pos x="101" y="481"/>
                          </a:cxn>
                          <a:cxn ang="0">
                            <a:pos x="137" y="490"/>
                          </a:cxn>
                          <a:cxn ang="0">
                            <a:pos x="197" y="481"/>
                          </a:cxn>
                          <a:cxn ang="0">
                            <a:pos x="304" y="455"/>
                          </a:cxn>
                          <a:cxn ang="0">
                            <a:pos x="443" y="410"/>
                          </a:cxn>
                          <a:cxn ang="0">
                            <a:pos x="534" y="371"/>
                          </a:cxn>
                          <a:cxn ang="0">
                            <a:pos x="665" y="221"/>
                          </a:cxn>
                          <a:cxn ang="0">
                            <a:pos x="754" y="113"/>
                          </a:cxn>
                          <a:cxn ang="0">
                            <a:pos x="848" y="17"/>
                          </a:cxn>
                          <a:cxn ang="0">
                            <a:pos x="840" y="0"/>
                          </a:cxn>
                          <a:cxn ang="0">
                            <a:pos x="698" y="50"/>
                          </a:cxn>
                          <a:cxn ang="0">
                            <a:pos x="558" y="99"/>
                          </a:cxn>
                          <a:cxn ang="0">
                            <a:pos x="465" y="157"/>
                          </a:cxn>
                          <a:cxn ang="0">
                            <a:pos x="356" y="231"/>
                          </a:cxn>
                          <a:cxn ang="0">
                            <a:pos x="185" y="351"/>
                          </a:cxn>
                          <a:cxn ang="0">
                            <a:pos x="0" y="461"/>
                          </a:cxn>
                        </a:cxnLst>
                        <a:rect l="0" t="0" r="r" b="b"/>
                        <a:pathLst>
                          <a:path w="848" h="490">
                            <a:moveTo>
                              <a:pt x="0" y="461"/>
                            </a:moveTo>
                            <a:lnTo>
                              <a:pt x="101" y="481"/>
                            </a:lnTo>
                            <a:lnTo>
                              <a:pt x="137" y="490"/>
                            </a:lnTo>
                            <a:lnTo>
                              <a:pt x="197" y="481"/>
                            </a:lnTo>
                            <a:lnTo>
                              <a:pt x="304" y="455"/>
                            </a:lnTo>
                            <a:lnTo>
                              <a:pt x="443" y="410"/>
                            </a:lnTo>
                            <a:lnTo>
                              <a:pt x="534" y="371"/>
                            </a:lnTo>
                            <a:lnTo>
                              <a:pt x="665" y="221"/>
                            </a:lnTo>
                            <a:lnTo>
                              <a:pt x="754" y="113"/>
                            </a:lnTo>
                            <a:lnTo>
                              <a:pt x="848" y="17"/>
                            </a:lnTo>
                            <a:lnTo>
                              <a:pt x="840" y="0"/>
                            </a:lnTo>
                            <a:lnTo>
                              <a:pt x="698" y="50"/>
                            </a:lnTo>
                            <a:lnTo>
                              <a:pt x="558" y="99"/>
                            </a:lnTo>
                            <a:lnTo>
                              <a:pt x="465" y="157"/>
                            </a:lnTo>
                            <a:lnTo>
                              <a:pt x="356" y="231"/>
                            </a:lnTo>
                            <a:lnTo>
                              <a:pt x="185" y="351"/>
                            </a:lnTo>
                            <a:lnTo>
                              <a:pt x="0" y="461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grpSp>
            <p:nvGrpSpPr>
              <p:cNvPr id="23" name="Group 68"/>
              <p:cNvGrpSpPr>
                <a:grpSpLocks noChangeAspect="1"/>
              </p:cNvGrpSpPr>
              <p:nvPr/>
            </p:nvGrpSpPr>
            <p:grpSpPr bwMode="auto">
              <a:xfrm>
                <a:off x="-3252" y="-1131"/>
                <a:ext cx="257" cy="116"/>
                <a:chOff x="-3252" y="-1131"/>
                <a:chExt cx="257" cy="116"/>
              </a:xfrm>
            </p:grpSpPr>
            <p:grpSp>
              <p:nvGrpSpPr>
                <p:cNvPr id="24" name="Group 69"/>
                <p:cNvGrpSpPr>
                  <a:grpSpLocks noChangeAspect="1"/>
                </p:cNvGrpSpPr>
                <p:nvPr/>
              </p:nvGrpSpPr>
              <p:grpSpPr bwMode="auto">
                <a:xfrm>
                  <a:off x="-3252" y="-1131"/>
                  <a:ext cx="257" cy="116"/>
                  <a:chOff x="-3252" y="-1131"/>
                  <a:chExt cx="257" cy="116"/>
                </a:xfrm>
              </p:grpSpPr>
              <p:sp>
                <p:nvSpPr>
                  <p:cNvPr id="712774" name="Freeform 70"/>
                  <p:cNvSpPr>
                    <a:spLocks noChangeAspect="1"/>
                  </p:cNvSpPr>
                  <p:nvPr/>
                </p:nvSpPr>
                <p:spPr bwMode="auto">
                  <a:xfrm>
                    <a:off x="-3252" y="-1131"/>
                    <a:ext cx="257" cy="116"/>
                  </a:xfrm>
                  <a:custGeom>
                    <a:avLst/>
                    <a:gdLst/>
                    <a:ahLst/>
                    <a:cxnLst>
                      <a:cxn ang="0">
                        <a:pos x="27" y="328"/>
                      </a:cxn>
                      <a:cxn ang="0">
                        <a:pos x="60" y="336"/>
                      </a:cxn>
                      <a:cxn ang="0">
                        <a:pos x="96" y="345"/>
                      </a:cxn>
                      <a:cxn ang="0">
                        <a:pos x="142" y="350"/>
                      </a:cxn>
                      <a:cxn ang="0">
                        <a:pos x="187" y="350"/>
                      </a:cxn>
                      <a:cxn ang="0">
                        <a:pos x="244" y="346"/>
                      </a:cxn>
                      <a:cxn ang="0">
                        <a:pos x="292" y="340"/>
                      </a:cxn>
                      <a:cxn ang="0">
                        <a:pos x="341" y="328"/>
                      </a:cxn>
                      <a:cxn ang="0">
                        <a:pos x="391" y="315"/>
                      </a:cxn>
                      <a:cxn ang="0">
                        <a:pos x="436" y="301"/>
                      </a:cxn>
                      <a:cxn ang="0">
                        <a:pos x="477" y="287"/>
                      </a:cxn>
                      <a:cxn ang="0">
                        <a:pos x="514" y="269"/>
                      </a:cxn>
                      <a:cxn ang="0">
                        <a:pos x="551" y="249"/>
                      </a:cxn>
                      <a:cxn ang="0">
                        <a:pos x="586" y="228"/>
                      </a:cxn>
                      <a:cxn ang="0">
                        <a:pos x="622" y="206"/>
                      </a:cxn>
                      <a:cxn ang="0">
                        <a:pos x="654" y="183"/>
                      </a:cxn>
                      <a:cxn ang="0">
                        <a:pos x="690" y="154"/>
                      </a:cxn>
                      <a:cxn ang="0">
                        <a:pos x="723" y="122"/>
                      </a:cxn>
                      <a:cxn ang="0">
                        <a:pos x="744" y="93"/>
                      </a:cxn>
                      <a:cxn ang="0">
                        <a:pos x="762" y="62"/>
                      </a:cxn>
                      <a:cxn ang="0">
                        <a:pos x="769" y="34"/>
                      </a:cxn>
                      <a:cxn ang="0">
                        <a:pos x="736" y="20"/>
                      </a:cxn>
                      <a:cxn ang="0">
                        <a:pos x="702" y="13"/>
                      </a:cxn>
                      <a:cxn ang="0">
                        <a:pos x="658" y="3"/>
                      </a:cxn>
                      <a:cxn ang="0">
                        <a:pos x="622" y="0"/>
                      </a:cxn>
                      <a:cxn ang="0">
                        <a:pos x="513" y="22"/>
                      </a:cxn>
                      <a:cxn ang="0">
                        <a:pos x="474" y="25"/>
                      </a:cxn>
                      <a:cxn ang="0">
                        <a:pos x="438" y="29"/>
                      </a:cxn>
                      <a:cxn ang="0">
                        <a:pos x="395" y="39"/>
                      </a:cxn>
                      <a:cxn ang="0">
                        <a:pos x="351" y="53"/>
                      </a:cxn>
                      <a:cxn ang="0">
                        <a:pos x="312" y="66"/>
                      </a:cxn>
                      <a:cxn ang="0">
                        <a:pos x="271" y="86"/>
                      </a:cxn>
                      <a:cxn ang="0">
                        <a:pos x="235" y="104"/>
                      </a:cxn>
                      <a:cxn ang="0">
                        <a:pos x="205" y="125"/>
                      </a:cxn>
                      <a:cxn ang="0">
                        <a:pos x="173" y="148"/>
                      </a:cxn>
                      <a:cxn ang="0">
                        <a:pos x="91" y="199"/>
                      </a:cxn>
                      <a:cxn ang="0">
                        <a:pos x="56" y="228"/>
                      </a:cxn>
                      <a:cxn ang="0">
                        <a:pos x="31" y="258"/>
                      </a:cxn>
                      <a:cxn ang="0">
                        <a:pos x="13" y="289"/>
                      </a:cxn>
                      <a:cxn ang="0">
                        <a:pos x="0" y="319"/>
                      </a:cxn>
                      <a:cxn ang="0">
                        <a:pos x="27" y="328"/>
                      </a:cxn>
                    </a:cxnLst>
                    <a:rect l="0" t="0" r="r" b="b"/>
                    <a:pathLst>
                      <a:path w="769" h="350">
                        <a:moveTo>
                          <a:pt x="27" y="328"/>
                        </a:moveTo>
                        <a:lnTo>
                          <a:pt x="60" y="336"/>
                        </a:lnTo>
                        <a:lnTo>
                          <a:pt x="96" y="345"/>
                        </a:lnTo>
                        <a:lnTo>
                          <a:pt x="142" y="350"/>
                        </a:lnTo>
                        <a:lnTo>
                          <a:pt x="187" y="350"/>
                        </a:lnTo>
                        <a:lnTo>
                          <a:pt x="244" y="346"/>
                        </a:lnTo>
                        <a:lnTo>
                          <a:pt x="292" y="340"/>
                        </a:lnTo>
                        <a:lnTo>
                          <a:pt x="341" y="328"/>
                        </a:lnTo>
                        <a:lnTo>
                          <a:pt x="391" y="315"/>
                        </a:lnTo>
                        <a:lnTo>
                          <a:pt x="436" y="301"/>
                        </a:lnTo>
                        <a:lnTo>
                          <a:pt x="477" y="287"/>
                        </a:lnTo>
                        <a:lnTo>
                          <a:pt x="514" y="269"/>
                        </a:lnTo>
                        <a:lnTo>
                          <a:pt x="551" y="249"/>
                        </a:lnTo>
                        <a:lnTo>
                          <a:pt x="586" y="228"/>
                        </a:lnTo>
                        <a:lnTo>
                          <a:pt x="622" y="206"/>
                        </a:lnTo>
                        <a:lnTo>
                          <a:pt x="654" y="183"/>
                        </a:lnTo>
                        <a:lnTo>
                          <a:pt x="690" y="154"/>
                        </a:lnTo>
                        <a:lnTo>
                          <a:pt x="723" y="122"/>
                        </a:lnTo>
                        <a:lnTo>
                          <a:pt x="744" y="93"/>
                        </a:lnTo>
                        <a:lnTo>
                          <a:pt x="762" y="62"/>
                        </a:lnTo>
                        <a:lnTo>
                          <a:pt x="769" y="34"/>
                        </a:lnTo>
                        <a:lnTo>
                          <a:pt x="736" y="20"/>
                        </a:lnTo>
                        <a:lnTo>
                          <a:pt x="702" y="13"/>
                        </a:lnTo>
                        <a:lnTo>
                          <a:pt x="658" y="3"/>
                        </a:lnTo>
                        <a:lnTo>
                          <a:pt x="622" y="0"/>
                        </a:lnTo>
                        <a:lnTo>
                          <a:pt x="513" y="22"/>
                        </a:lnTo>
                        <a:lnTo>
                          <a:pt x="474" y="25"/>
                        </a:lnTo>
                        <a:lnTo>
                          <a:pt x="438" y="29"/>
                        </a:lnTo>
                        <a:lnTo>
                          <a:pt x="395" y="39"/>
                        </a:lnTo>
                        <a:lnTo>
                          <a:pt x="351" y="53"/>
                        </a:lnTo>
                        <a:lnTo>
                          <a:pt x="312" y="66"/>
                        </a:lnTo>
                        <a:lnTo>
                          <a:pt x="271" y="86"/>
                        </a:lnTo>
                        <a:lnTo>
                          <a:pt x="235" y="104"/>
                        </a:lnTo>
                        <a:lnTo>
                          <a:pt x="205" y="125"/>
                        </a:lnTo>
                        <a:lnTo>
                          <a:pt x="173" y="148"/>
                        </a:lnTo>
                        <a:lnTo>
                          <a:pt x="91" y="199"/>
                        </a:lnTo>
                        <a:lnTo>
                          <a:pt x="56" y="228"/>
                        </a:lnTo>
                        <a:lnTo>
                          <a:pt x="31" y="258"/>
                        </a:lnTo>
                        <a:lnTo>
                          <a:pt x="13" y="289"/>
                        </a:lnTo>
                        <a:lnTo>
                          <a:pt x="0" y="319"/>
                        </a:lnTo>
                        <a:lnTo>
                          <a:pt x="27" y="3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75" name="Freeform 71"/>
                  <p:cNvSpPr>
                    <a:spLocks noChangeAspect="1"/>
                  </p:cNvSpPr>
                  <p:nvPr/>
                </p:nvSpPr>
                <p:spPr bwMode="auto">
                  <a:xfrm>
                    <a:off x="-3245" y="-1131"/>
                    <a:ext cx="244" cy="109"/>
                  </a:xfrm>
                  <a:custGeom>
                    <a:avLst/>
                    <a:gdLst/>
                    <a:ahLst/>
                    <a:cxnLst>
                      <a:cxn ang="0">
                        <a:pos x="0" y="308"/>
                      </a:cxn>
                      <a:cxn ang="0">
                        <a:pos x="33" y="315"/>
                      </a:cxn>
                      <a:cxn ang="0">
                        <a:pos x="69" y="324"/>
                      </a:cxn>
                      <a:cxn ang="0">
                        <a:pos x="115" y="329"/>
                      </a:cxn>
                      <a:cxn ang="0">
                        <a:pos x="159" y="329"/>
                      </a:cxn>
                      <a:cxn ang="0">
                        <a:pos x="216" y="325"/>
                      </a:cxn>
                      <a:cxn ang="0">
                        <a:pos x="264" y="320"/>
                      </a:cxn>
                      <a:cxn ang="0">
                        <a:pos x="317" y="308"/>
                      </a:cxn>
                      <a:cxn ang="0">
                        <a:pos x="363" y="296"/>
                      </a:cxn>
                      <a:cxn ang="0">
                        <a:pos x="409" y="281"/>
                      </a:cxn>
                      <a:cxn ang="0">
                        <a:pos x="449" y="266"/>
                      </a:cxn>
                      <a:cxn ang="0">
                        <a:pos x="486" y="249"/>
                      </a:cxn>
                      <a:cxn ang="0">
                        <a:pos x="524" y="228"/>
                      </a:cxn>
                      <a:cxn ang="0">
                        <a:pos x="559" y="208"/>
                      </a:cxn>
                      <a:cxn ang="0">
                        <a:pos x="595" y="185"/>
                      </a:cxn>
                      <a:cxn ang="0">
                        <a:pos x="626" y="162"/>
                      </a:cxn>
                      <a:cxn ang="0">
                        <a:pos x="662" y="133"/>
                      </a:cxn>
                      <a:cxn ang="0">
                        <a:pos x="695" y="101"/>
                      </a:cxn>
                      <a:cxn ang="0">
                        <a:pos x="716" y="74"/>
                      </a:cxn>
                      <a:cxn ang="0">
                        <a:pos x="731" y="44"/>
                      </a:cxn>
                      <a:cxn ang="0">
                        <a:pos x="697" y="30"/>
                      </a:cxn>
                      <a:cxn ang="0">
                        <a:pos x="653" y="15"/>
                      </a:cxn>
                      <a:cxn ang="0">
                        <a:pos x="610" y="7"/>
                      </a:cxn>
                      <a:cxn ang="0">
                        <a:pos x="567" y="3"/>
                      </a:cxn>
                      <a:cxn ang="0">
                        <a:pos x="529" y="0"/>
                      </a:cxn>
                      <a:cxn ang="0">
                        <a:pos x="485" y="2"/>
                      </a:cxn>
                      <a:cxn ang="0">
                        <a:pos x="446" y="4"/>
                      </a:cxn>
                      <a:cxn ang="0">
                        <a:pos x="410" y="8"/>
                      </a:cxn>
                      <a:cxn ang="0">
                        <a:pos x="367" y="18"/>
                      </a:cxn>
                      <a:cxn ang="0">
                        <a:pos x="324" y="32"/>
                      </a:cxn>
                      <a:cxn ang="0">
                        <a:pos x="284" y="45"/>
                      </a:cxn>
                      <a:cxn ang="0">
                        <a:pos x="244" y="65"/>
                      </a:cxn>
                      <a:cxn ang="0">
                        <a:pos x="208" y="85"/>
                      </a:cxn>
                      <a:cxn ang="0">
                        <a:pos x="177" y="104"/>
                      </a:cxn>
                      <a:cxn ang="0">
                        <a:pos x="145" y="127"/>
                      </a:cxn>
                      <a:cxn ang="0">
                        <a:pos x="114" y="158"/>
                      </a:cxn>
                      <a:cxn ang="0">
                        <a:pos x="84" y="184"/>
                      </a:cxn>
                      <a:cxn ang="0">
                        <a:pos x="58" y="215"/>
                      </a:cxn>
                      <a:cxn ang="0">
                        <a:pos x="37" y="246"/>
                      </a:cxn>
                      <a:cxn ang="0">
                        <a:pos x="18" y="277"/>
                      </a:cxn>
                      <a:cxn ang="0">
                        <a:pos x="0" y="308"/>
                      </a:cxn>
                    </a:cxnLst>
                    <a:rect l="0" t="0" r="r" b="b"/>
                    <a:pathLst>
                      <a:path w="731" h="329">
                        <a:moveTo>
                          <a:pt x="0" y="308"/>
                        </a:moveTo>
                        <a:lnTo>
                          <a:pt x="33" y="315"/>
                        </a:lnTo>
                        <a:lnTo>
                          <a:pt x="69" y="324"/>
                        </a:lnTo>
                        <a:lnTo>
                          <a:pt x="115" y="329"/>
                        </a:lnTo>
                        <a:lnTo>
                          <a:pt x="159" y="329"/>
                        </a:lnTo>
                        <a:lnTo>
                          <a:pt x="216" y="325"/>
                        </a:lnTo>
                        <a:lnTo>
                          <a:pt x="264" y="320"/>
                        </a:lnTo>
                        <a:lnTo>
                          <a:pt x="317" y="308"/>
                        </a:lnTo>
                        <a:lnTo>
                          <a:pt x="363" y="296"/>
                        </a:lnTo>
                        <a:lnTo>
                          <a:pt x="409" y="281"/>
                        </a:lnTo>
                        <a:lnTo>
                          <a:pt x="449" y="266"/>
                        </a:lnTo>
                        <a:lnTo>
                          <a:pt x="486" y="249"/>
                        </a:lnTo>
                        <a:lnTo>
                          <a:pt x="524" y="228"/>
                        </a:lnTo>
                        <a:lnTo>
                          <a:pt x="559" y="208"/>
                        </a:lnTo>
                        <a:lnTo>
                          <a:pt x="595" y="185"/>
                        </a:lnTo>
                        <a:lnTo>
                          <a:pt x="626" y="162"/>
                        </a:lnTo>
                        <a:lnTo>
                          <a:pt x="662" y="133"/>
                        </a:lnTo>
                        <a:lnTo>
                          <a:pt x="695" y="101"/>
                        </a:lnTo>
                        <a:lnTo>
                          <a:pt x="716" y="74"/>
                        </a:lnTo>
                        <a:lnTo>
                          <a:pt x="731" y="44"/>
                        </a:lnTo>
                        <a:lnTo>
                          <a:pt x="697" y="30"/>
                        </a:lnTo>
                        <a:lnTo>
                          <a:pt x="653" y="15"/>
                        </a:lnTo>
                        <a:lnTo>
                          <a:pt x="610" y="7"/>
                        </a:lnTo>
                        <a:lnTo>
                          <a:pt x="567" y="3"/>
                        </a:lnTo>
                        <a:lnTo>
                          <a:pt x="529" y="0"/>
                        </a:lnTo>
                        <a:lnTo>
                          <a:pt x="485" y="2"/>
                        </a:lnTo>
                        <a:lnTo>
                          <a:pt x="446" y="4"/>
                        </a:lnTo>
                        <a:lnTo>
                          <a:pt x="410" y="8"/>
                        </a:lnTo>
                        <a:lnTo>
                          <a:pt x="367" y="18"/>
                        </a:lnTo>
                        <a:lnTo>
                          <a:pt x="324" y="32"/>
                        </a:lnTo>
                        <a:lnTo>
                          <a:pt x="284" y="45"/>
                        </a:lnTo>
                        <a:lnTo>
                          <a:pt x="244" y="65"/>
                        </a:lnTo>
                        <a:lnTo>
                          <a:pt x="208" y="85"/>
                        </a:lnTo>
                        <a:lnTo>
                          <a:pt x="177" y="104"/>
                        </a:lnTo>
                        <a:lnTo>
                          <a:pt x="145" y="127"/>
                        </a:lnTo>
                        <a:lnTo>
                          <a:pt x="114" y="158"/>
                        </a:lnTo>
                        <a:lnTo>
                          <a:pt x="84" y="184"/>
                        </a:lnTo>
                        <a:lnTo>
                          <a:pt x="58" y="215"/>
                        </a:lnTo>
                        <a:lnTo>
                          <a:pt x="37" y="246"/>
                        </a:lnTo>
                        <a:lnTo>
                          <a:pt x="18" y="277"/>
                        </a:lnTo>
                        <a:lnTo>
                          <a:pt x="0" y="308"/>
                        </a:lnTo>
                        <a:close/>
                      </a:path>
                    </a:pathLst>
                  </a:custGeom>
                  <a:solidFill>
                    <a:srgbClr val="E0E0FF"/>
                  </a:solidFill>
                  <a:ln w="4763">
                    <a:solidFill>
                      <a:srgbClr val="E0E0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12776" name="Freeform 72"/>
                <p:cNvSpPr>
                  <a:spLocks noChangeAspect="1"/>
                </p:cNvSpPr>
                <p:nvPr/>
              </p:nvSpPr>
              <p:spPr bwMode="auto">
                <a:xfrm>
                  <a:off x="-3233" y="-1066"/>
                  <a:ext cx="36" cy="31"/>
                </a:xfrm>
                <a:custGeom>
                  <a:avLst/>
                  <a:gdLst/>
                  <a:ahLst/>
                  <a:cxnLst>
                    <a:cxn ang="0">
                      <a:pos x="0" y="82"/>
                    </a:cxn>
                    <a:cxn ang="0">
                      <a:pos x="22" y="94"/>
                    </a:cxn>
                    <a:cxn ang="0">
                      <a:pos x="29" y="81"/>
                    </a:cxn>
                    <a:cxn ang="0">
                      <a:pos x="43" y="61"/>
                    </a:cxn>
                    <a:cxn ang="0">
                      <a:pos x="59" y="41"/>
                    </a:cxn>
                    <a:cxn ang="0">
                      <a:pos x="74" y="26"/>
                    </a:cxn>
                    <a:cxn ang="0">
                      <a:pos x="91" y="13"/>
                    </a:cxn>
                    <a:cxn ang="0">
                      <a:pos x="107" y="0"/>
                    </a:cxn>
                    <a:cxn ang="0">
                      <a:pos x="95" y="3"/>
                    </a:cxn>
                    <a:cxn ang="0">
                      <a:pos x="73" y="13"/>
                    </a:cxn>
                    <a:cxn ang="0">
                      <a:pos x="57" y="21"/>
                    </a:cxn>
                    <a:cxn ang="0">
                      <a:pos x="38" y="34"/>
                    </a:cxn>
                    <a:cxn ang="0">
                      <a:pos x="20" y="52"/>
                    </a:cxn>
                    <a:cxn ang="0">
                      <a:pos x="8" y="66"/>
                    </a:cxn>
                    <a:cxn ang="0">
                      <a:pos x="0" y="82"/>
                    </a:cxn>
                  </a:cxnLst>
                  <a:rect l="0" t="0" r="r" b="b"/>
                  <a:pathLst>
                    <a:path w="107" h="94">
                      <a:moveTo>
                        <a:pt x="0" y="82"/>
                      </a:moveTo>
                      <a:lnTo>
                        <a:pt x="22" y="94"/>
                      </a:lnTo>
                      <a:lnTo>
                        <a:pt x="29" y="81"/>
                      </a:lnTo>
                      <a:lnTo>
                        <a:pt x="43" y="61"/>
                      </a:lnTo>
                      <a:lnTo>
                        <a:pt x="59" y="41"/>
                      </a:lnTo>
                      <a:lnTo>
                        <a:pt x="74" y="26"/>
                      </a:lnTo>
                      <a:lnTo>
                        <a:pt x="91" y="13"/>
                      </a:lnTo>
                      <a:lnTo>
                        <a:pt x="107" y="0"/>
                      </a:lnTo>
                      <a:lnTo>
                        <a:pt x="95" y="3"/>
                      </a:lnTo>
                      <a:lnTo>
                        <a:pt x="73" y="13"/>
                      </a:lnTo>
                      <a:lnTo>
                        <a:pt x="57" y="21"/>
                      </a:lnTo>
                      <a:lnTo>
                        <a:pt x="38" y="34"/>
                      </a:lnTo>
                      <a:lnTo>
                        <a:pt x="20" y="52"/>
                      </a:lnTo>
                      <a:lnTo>
                        <a:pt x="8" y="66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" name="Group 73"/>
            <p:cNvGrpSpPr>
              <a:grpSpLocks noChangeAspect="1"/>
            </p:cNvGrpSpPr>
            <p:nvPr/>
          </p:nvGrpSpPr>
          <p:grpSpPr bwMode="auto">
            <a:xfrm rot="5837400">
              <a:off x="4334" y="-961"/>
              <a:ext cx="823" cy="477"/>
              <a:chOff x="-3459" y="-1456"/>
              <a:chExt cx="1221" cy="707"/>
            </a:xfrm>
          </p:grpSpPr>
          <p:grpSp>
            <p:nvGrpSpPr>
              <p:cNvPr id="26" name="Group 74"/>
              <p:cNvGrpSpPr>
                <a:grpSpLocks noChangeAspect="1"/>
              </p:cNvGrpSpPr>
              <p:nvPr/>
            </p:nvGrpSpPr>
            <p:grpSpPr bwMode="auto">
              <a:xfrm>
                <a:off x="-3095" y="-1456"/>
                <a:ext cx="358" cy="335"/>
                <a:chOff x="-3095" y="-1456"/>
                <a:chExt cx="358" cy="335"/>
              </a:xfrm>
            </p:grpSpPr>
            <p:grpSp>
              <p:nvGrpSpPr>
                <p:cNvPr id="27" name="Group 75"/>
                <p:cNvGrpSpPr>
                  <a:grpSpLocks noChangeAspect="1"/>
                </p:cNvGrpSpPr>
                <p:nvPr/>
              </p:nvGrpSpPr>
              <p:grpSpPr bwMode="auto">
                <a:xfrm>
                  <a:off x="-3049" y="-1415"/>
                  <a:ext cx="312" cy="294"/>
                  <a:chOff x="-3049" y="-1415"/>
                  <a:chExt cx="312" cy="294"/>
                </a:xfrm>
              </p:grpSpPr>
              <p:sp>
                <p:nvSpPr>
                  <p:cNvPr id="712780" name="Freeform 76"/>
                  <p:cNvSpPr>
                    <a:spLocks noChangeAspect="1"/>
                  </p:cNvSpPr>
                  <p:nvPr/>
                </p:nvSpPr>
                <p:spPr bwMode="auto">
                  <a:xfrm>
                    <a:off x="-3046" y="-1403"/>
                    <a:ext cx="240" cy="282"/>
                  </a:xfrm>
                  <a:custGeom>
                    <a:avLst/>
                    <a:gdLst/>
                    <a:ahLst/>
                    <a:cxnLst>
                      <a:cxn ang="0">
                        <a:pos x="720" y="648"/>
                      </a:cxn>
                      <a:cxn ang="0">
                        <a:pos x="192" y="0"/>
                      </a:cxn>
                      <a:cxn ang="0">
                        <a:pos x="0" y="68"/>
                      </a:cxn>
                      <a:cxn ang="0">
                        <a:pos x="158" y="813"/>
                      </a:cxn>
                      <a:cxn ang="0">
                        <a:pos x="559" y="846"/>
                      </a:cxn>
                      <a:cxn ang="0">
                        <a:pos x="720" y="648"/>
                      </a:cxn>
                    </a:cxnLst>
                    <a:rect l="0" t="0" r="r" b="b"/>
                    <a:pathLst>
                      <a:path w="720" h="846">
                        <a:moveTo>
                          <a:pt x="720" y="648"/>
                        </a:moveTo>
                        <a:lnTo>
                          <a:pt x="192" y="0"/>
                        </a:lnTo>
                        <a:lnTo>
                          <a:pt x="0" y="68"/>
                        </a:lnTo>
                        <a:lnTo>
                          <a:pt x="158" y="813"/>
                        </a:lnTo>
                        <a:lnTo>
                          <a:pt x="559" y="846"/>
                        </a:lnTo>
                        <a:lnTo>
                          <a:pt x="720" y="64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81" name="Freeform 77"/>
                  <p:cNvSpPr>
                    <a:spLocks noChangeAspect="1"/>
                  </p:cNvSpPr>
                  <p:nvPr/>
                </p:nvSpPr>
                <p:spPr bwMode="auto">
                  <a:xfrm>
                    <a:off x="-2994" y="-1415"/>
                    <a:ext cx="257" cy="233"/>
                  </a:xfrm>
                  <a:custGeom>
                    <a:avLst/>
                    <a:gdLst/>
                    <a:ahLst/>
                    <a:cxnLst>
                      <a:cxn ang="0">
                        <a:pos x="525" y="700"/>
                      </a:cxn>
                      <a:cxn ang="0">
                        <a:pos x="0" y="46"/>
                      </a:cxn>
                      <a:cxn ang="0">
                        <a:pos x="128" y="0"/>
                      </a:cxn>
                      <a:cxn ang="0">
                        <a:pos x="770" y="622"/>
                      </a:cxn>
                      <a:cxn ang="0">
                        <a:pos x="525" y="700"/>
                      </a:cxn>
                    </a:cxnLst>
                    <a:rect l="0" t="0" r="r" b="b"/>
                    <a:pathLst>
                      <a:path w="770" h="700">
                        <a:moveTo>
                          <a:pt x="525" y="700"/>
                        </a:moveTo>
                        <a:lnTo>
                          <a:pt x="0" y="46"/>
                        </a:lnTo>
                        <a:lnTo>
                          <a:pt x="128" y="0"/>
                        </a:lnTo>
                        <a:lnTo>
                          <a:pt x="770" y="622"/>
                        </a:lnTo>
                        <a:lnTo>
                          <a:pt x="525" y="70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82" name="Freeform 78"/>
                  <p:cNvSpPr>
                    <a:spLocks noChangeAspect="1"/>
                  </p:cNvSpPr>
                  <p:nvPr/>
                </p:nvSpPr>
                <p:spPr bwMode="auto">
                  <a:xfrm>
                    <a:off x="-3003" y="-1404"/>
                    <a:ext cx="186" cy="227"/>
                  </a:xfrm>
                  <a:custGeom>
                    <a:avLst/>
                    <a:gdLst/>
                    <a:ahLst/>
                    <a:cxnLst>
                      <a:cxn ang="0">
                        <a:pos x="23" y="0"/>
                      </a:cxn>
                      <a:cxn ang="0">
                        <a:pos x="559" y="659"/>
                      </a:cxn>
                      <a:cxn ang="0">
                        <a:pos x="548" y="680"/>
                      </a:cxn>
                      <a:cxn ang="0">
                        <a:pos x="0" y="5"/>
                      </a:cxn>
                      <a:cxn ang="0">
                        <a:pos x="23" y="0"/>
                      </a:cxn>
                    </a:cxnLst>
                    <a:rect l="0" t="0" r="r" b="b"/>
                    <a:pathLst>
                      <a:path w="559" h="680">
                        <a:moveTo>
                          <a:pt x="23" y="0"/>
                        </a:moveTo>
                        <a:lnTo>
                          <a:pt x="559" y="659"/>
                        </a:lnTo>
                        <a:lnTo>
                          <a:pt x="548" y="680"/>
                        </a:lnTo>
                        <a:lnTo>
                          <a:pt x="0" y="5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8" name="Group 7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958" y="-1383"/>
                    <a:ext cx="168" cy="161"/>
                    <a:chOff x="-2958" y="-1383"/>
                    <a:chExt cx="168" cy="161"/>
                  </a:xfrm>
                </p:grpSpPr>
                <p:sp>
                  <p:nvSpPr>
                    <p:cNvPr id="712784" name="Line 8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58" y="-1383"/>
                      <a:ext cx="36" cy="1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785" name="Line 8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06" y="-1323"/>
                      <a:ext cx="43" cy="24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786" name="Line 82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843" y="-1251"/>
                      <a:ext cx="53" cy="2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2787" name="Freeform 83"/>
                  <p:cNvSpPr>
                    <a:spLocks noChangeAspect="1"/>
                  </p:cNvSpPr>
                  <p:nvPr/>
                </p:nvSpPr>
                <p:spPr bwMode="auto">
                  <a:xfrm>
                    <a:off x="-3049" y="-1385"/>
                    <a:ext cx="54" cy="237"/>
                  </a:xfrm>
                  <a:custGeom>
                    <a:avLst/>
                    <a:gdLst/>
                    <a:ahLst/>
                    <a:cxnLst>
                      <a:cxn ang="0">
                        <a:pos x="0" y="13"/>
                      </a:cxn>
                      <a:cxn ang="0">
                        <a:pos x="138" y="710"/>
                      </a:cxn>
                      <a:cxn ang="0">
                        <a:pos x="164" y="704"/>
                      </a:cxn>
                      <a:cxn ang="0">
                        <a:pos x="20" y="0"/>
                      </a:cxn>
                      <a:cxn ang="0">
                        <a:pos x="0" y="13"/>
                      </a:cxn>
                    </a:cxnLst>
                    <a:rect l="0" t="0" r="r" b="b"/>
                    <a:pathLst>
                      <a:path w="164" h="710">
                        <a:moveTo>
                          <a:pt x="0" y="13"/>
                        </a:moveTo>
                        <a:lnTo>
                          <a:pt x="138" y="710"/>
                        </a:lnTo>
                        <a:lnTo>
                          <a:pt x="164" y="704"/>
                        </a:lnTo>
                        <a:lnTo>
                          <a:pt x="20" y="0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40404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9" name="Group 84"/>
                <p:cNvGrpSpPr>
                  <a:grpSpLocks noChangeAspect="1"/>
                </p:cNvGrpSpPr>
                <p:nvPr/>
              </p:nvGrpSpPr>
              <p:grpSpPr bwMode="auto">
                <a:xfrm>
                  <a:off x="-3095" y="-1456"/>
                  <a:ext cx="180" cy="100"/>
                  <a:chOff x="-3095" y="-1456"/>
                  <a:chExt cx="180" cy="100"/>
                </a:xfrm>
              </p:grpSpPr>
              <p:sp>
                <p:nvSpPr>
                  <p:cNvPr id="712789" name="Freeform 85"/>
                  <p:cNvSpPr>
                    <a:spLocks noChangeAspect="1"/>
                  </p:cNvSpPr>
                  <p:nvPr/>
                </p:nvSpPr>
                <p:spPr bwMode="auto">
                  <a:xfrm>
                    <a:off x="-3090" y="-1398"/>
                    <a:ext cx="27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1" y="57"/>
                      </a:cxn>
                      <a:cxn ang="0">
                        <a:pos x="81" y="125"/>
                      </a:cxn>
                      <a:cxn ang="0">
                        <a:pos x="63" y="118"/>
                      </a:cxn>
                      <a:cxn ang="0">
                        <a:pos x="44" y="110"/>
                      </a:cxn>
                      <a:cxn ang="0">
                        <a:pos x="29" y="107"/>
                      </a:cxn>
                      <a:cxn ang="0">
                        <a:pos x="12" y="104"/>
                      </a:cxn>
                      <a:cxn ang="0">
                        <a:pos x="0" y="67"/>
                      </a:cxn>
                      <a:cxn ang="0">
                        <a:pos x="12" y="48"/>
                      </a:cxn>
                      <a:cxn ang="0">
                        <a:pos x="20" y="31"/>
                      </a:cxn>
                      <a:cxn ang="0">
                        <a:pos x="28" y="16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1" h="125">
                        <a:moveTo>
                          <a:pt x="35" y="0"/>
                        </a:moveTo>
                        <a:lnTo>
                          <a:pt x="61" y="57"/>
                        </a:lnTo>
                        <a:lnTo>
                          <a:pt x="81" y="125"/>
                        </a:lnTo>
                        <a:lnTo>
                          <a:pt x="63" y="118"/>
                        </a:lnTo>
                        <a:lnTo>
                          <a:pt x="44" y="110"/>
                        </a:lnTo>
                        <a:lnTo>
                          <a:pt x="29" y="107"/>
                        </a:lnTo>
                        <a:lnTo>
                          <a:pt x="12" y="104"/>
                        </a:lnTo>
                        <a:lnTo>
                          <a:pt x="0" y="67"/>
                        </a:lnTo>
                        <a:lnTo>
                          <a:pt x="12" y="48"/>
                        </a:lnTo>
                        <a:lnTo>
                          <a:pt x="20" y="31"/>
                        </a:lnTo>
                        <a:lnTo>
                          <a:pt x="28" y="16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90" name="Freeform 86"/>
                  <p:cNvSpPr>
                    <a:spLocks noChangeAspect="1"/>
                  </p:cNvSpPr>
                  <p:nvPr/>
                </p:nvSpPr>
                <p:spPr bwMode="auto">
                  <a:xfrm>
                    <a:off x="-3095" y="-1442"/>
                    <a:ext cx="180" cy="79"/>
                  </a:xfrm>
                  <a:custGeom>
                    <a:avLst/>
                    <a:gdLst/>
                    <a:ahLst/>
                    <a:cxnLst>
                      <a:cxn ang="0">
                        <a:pos x="4" y="207"/>
                      </a:cxn>
                      <a:cxn ang="0">
                        <a:pos x="54" y="179"/>
                      </a:cxn>
                      <a:cxn ang="0">
                        <a:pos x="535" y="0"/>
                      </a:cxn>
                      <a:cxn ang="0">
                        <a:pos x="540" y="7"/>
                      </a:cxn>
                      <a:cxn ang="0">
                        <a:pos x="537" y="28"/>
                      </a:cxn>
                      <a:cxn ang="0">
                        <a:pos x="534" y="39"/>
                      </a:cxn>
                      <a:cxn ang="0">
                        <a:pos x="528" y="44"/>
                      </a:cxn>
                      <a:cxn ang="0">
                        <a:pos x="69" y="219"/>
                      </a:cxn>
                      <a:cxn ang="0">
                        <a:pos x="17" y="235"/>
                      </a:cxn>
                      <a:cxn ang="0">
                        <a:pos x="5" y="230"/>
                      </a:cxn>
                      <a:cxn ang="0">
                        <a:pos x="0" y="219"/>
                      </a:cxn>
                      <a:cxn ang="0">
                        <a:pos x="4" y="207"/>
                      </a:cxn>
                    </a:cxnLst>
                    <a:rect l="0" t="0" r="r" b="b"/>
                    <a:pathLst>
                      <a:path w="540" h="235">
                        <a:moveTo>
                          <a:pt x="4" y="207"/>
                        </a:moveTo>
                        <a:lnTo>
                          <a:pt x="54" y="179"/>
                        </a:lnTo>
                        <a:lnTo>
                          <a:pt x="535" y="0"/>
                        </a:lnTo>
                        <a:lnTo>
                          <a:pt x="540" y="7"/>
                        </a:lnTo>
                        <a:lnTo>
                          <a:pt x="537" y="28"/>
                        </a:lnTo>
                        <a:lnTo>
                          <a:pt x="534" y="39"/>
                        </a:lnTo>
                        <a:lnTo>
                          <a:pt x="528" y="44"/>
                        </a:lnTo>
                        <a:lnTo>
                          <a:pt x="69" y="219"/>
                        </a:lnTo>
                        <a:lnTo>
                          <a:pt x="17" y="235"/>
                        </a:lnTo>
                        <a:lnTo>
                          <a:pt x="5" y="230"/>
                        </a:lnTo>
                        <a:lnTo>
                          <a:pt x="0" y="219"/>
                        </a:lnTo>
                        <a:lnTo>
                          <a:pt x="4" y="207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91" name="Freeform 87"/>
                  <p:cNvSpPr>
                    <a:spLocks noChangeAspect="1"/>
                  </p:cNvSpPr>
                  <p:nvPr/>
                </p:nvSpPr>
                <p:spPr bwMode="auto">
                  <a:xfrm>
                    <a:off x="-2952" y="-1432"/>
                    <a:ext cx="35" cy="25"/>
                  </a:xfrm>
                  <a:custGeom>
                    <a:avLst/>
                    <a:gdLst/>
                    <a:ahLst/>
                    <a:cxnLst>
                      <a:cxn ang="0">
                        <a:pos x="0" y="40"/>
                      </a:cxn>
                      <a:cxn ang="0">
                        <a:pos x="43" y="77"/>
                      </a:cxn>
                      <a:cxn ang="0">
                        <a:pos x="105" y="54"/>
                      </a:cxn>
                      <a:cxn ang="0">
                        <a:pos x="106" y="0"/>
                      </a:cxn>
                      <a:cxn ang="0">
                        <a:pos x="0" y="40"/>
                      </a:cxn>
                    </a:cxnLst>
                    <a:rect l="0" t="0" r="r" b="b"/>
                    <a:pathLst>
                      <a:path w="106" h="77">
                        <a:moveTo>
                          <a:pt x="0" y="40"/>
                        </a:moveTo>
                        <a:lnTo>
                          <a:pt x="43" y="77"/>
                        </a:lnTo>
                        <a:lnTo>
                          <a:pt x="105" y="54"/>
                        </a:lnTo>
                        <a:lnTo>
                          <a:pt x="106" y="0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792" name="Freeform 88"/>
                  <p:cNvSpPr>
                    <a:spLocks noChangeAspect="1"/>
                  </p:cNvSpPr>
                  <p:nvPr/>
                </p:nvSpPr>
                <p:spPr bwMode="auto">
                  <a:xfrm>
                    <a:off x="-2955" y="-1456"/>
                    <a:ext cx="38" cy="29"/>
                  </a:xfrm>
                  <a:custGeom>
                    <a:avLst/>
                    <a:gdLst/>
                    <a:ahLst/>
                    <a:cxnLst>
                      <a:cxn ang="0">
                        <a:pos x="0" y="87"/>
                      </a:cxn>
                      <a:cxn ang="0">
                        <a:pos x="115" y="44"/>
                      </a:cxn>
                      <a:cxn ang="0">
                        <a:pos x="79" y="0"/>
                      </a:cxn>
                      <a:cxn ang="0">
                        <a:pos x="3" y="26"/>
                      </a:cxn>
                      <a:cxn ang="0">
                        <a:pos x="0" y="87"/>
                      </a:cxn>
                    </a:cxnLst>
                    <a:rect l="0" t="0" r="r" b="b"/>
                    <a:pathLst>
                      <a:path w="115" h="87">
                        <a:moveTo>
                          <a:pt x="0" y="87"/>
                        </a:moveTo>
                        <a:lnTo>
                          <a:pt x="115" y="44"/>
                        </a:lnTo>
                        <a:lnTo>
                          <a:pt x="79" y="0"/>
                        </a:lnTo>
                        <a:lnTo>
                          <a:pt x="3" y="26"/>
                        </a:lnTo>
                        <a:lnTo>
                          <a:pt x="0" y="87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12793" name="Freeform 89"/>
              <p:cNvSpPr>
                <a:spLocks noChangeAspect="1"/>
              </p:cNvSpPr>
              <p:nvPr/>
            </p:nvSpPr>
            <p:spPr bwMode="auto">
              <a:xfrm>
                <a:off x="-3459" y="-1360"/>
                <a:ext cx="1068" cy="454"/>
              </a:xfrm>
              <a:custGeom>
                <a:avLst/>
                <a:gdLst/>
                <a:ahLst/>
                <a:cxnLst>
                  <a:cxn ang="0">
                    <a:pos x="3149" y="684"/>
                  </a:cxn>
                  <a:cxn ang="0">
                    <a:pos x="2987" y="776"/>
                  </a:cxn>
                  <a:cxn ang="0">
                    <a:pos x="2781" y="861"/>
                  </a:cxn>
                  <a:cxn ang="0">
                    <a:pos x="2531" y="938"/>
                  </a:cxn>
                  <a:cxn ang="0">
                    <a:pos x="1350" y="1114"/>
                  </a:cxn>
                  <a:cxn ang="0">
                    <a:pos x="1162" y="1178"/>
                  </a:cxn>
                  <a:cxn ang="0">
                    <a:pos x="961" y="1231"/>
                  </a:cxn>
                  <a:cxn ang="0">
                    <a:pos x="724" y="1285"/>
                  </a:cxn>
                  <a:cxn ang="0">
                    <a:pos x="460" y="1328"/>
                  </a:cxn>
                  <a:cxn ang="0">
                    <a:pos x="328" y="1346"/>
                  </a:cxn>
                  <a:cxn ang="0">
                    <a:pos x="235" y="1358"/>
                  </a:cxn>
                  <a:cxn ang="0">
                    <a:pos x="156" y="1363"/>
                  </a:cxn>
                  <a:cxn ang="0">
                    <a:pos x="86" y="1356"/>
                  </a:cxn>
                  <a:cxn ang="0">
                    <a:pos x="22" y="1340"/>
                  </a:cxn>
                  <a:cxn ang="0">
                    <a:pos x="15" y="1303"/>
                  </a:cxn>
                  <a:cxn ang="0">
                    <a:pos x="71" y="1245"/>
                  </a:cxn>
                  <a:cxn ang="0">
                    <a:pos x="143" y="1187"/>
                  </a:cxn>
                  <a:cxn ang="0">
                    <a:pos x="217" y="1136"/>
                  </a:cxn>
                  <a:cxn ang="0">
                    <a:pos x="337" y="1067"/>
                  </a:cxn>
                  <a:cxn ang="0">
                    <a:pos x="519" y="974"/>
                  </a:cxn>
                  <a:cxn ang="0">
                    <a:pos x="704" y="889"/>
                  </a:cxn>
                  <a:cxn ang="0">
                    <a:pos x="942" y="786"/>
                  </a:cxn>
                  <a:cxn ang="0">
                    <a:pos x="1186" y="702"/>
                  </a:cxn>
                  <a:cxn ang="0">
                    <a:pos x="1297" y="654"/>
                  </a:cxn>
                  <a:cxn ang="0">
                    <a:pos x="1424" y="621"/>
                  </a:cxn>
                  <a:cxn ang="0">
                    <a:pos x="1555" y="607"/>
                  </a:cxn>
                  <a:cxn ang="0">
                    <a:pos x="1693" y="614"/>
                  </a:cxn>
                  <a:cxn ang="0">
                    <a:pos x="1775" y="573"/>
                  </a:cxn>
                  <a:cxn ang="0">
                    <a:pos x="1873" y="532"/>
                  </a:cxn>
                  <a:cxn ang="0">
                    <a:pos x="1984" y="499"/>
                  </a:cxn>
                  <a:cxn ang="0">
                    <a:pos x="2121" y="467"/>
                  </a:cxn>
                  <a:cxn ang="0">
                    <a:pos x="2676" y="9"/>
                  </a:cxn>
                  <a:cxn ang="0">
                    <a:pos x="2737" y="9"/>
                  </a:cxn>
                  <a:cxn ang="0">
                    <a:pos x="2782" y="75"/>
                  </a:cxn>
                  <a:cxn ang="0">
                    <a:pos x="2843" y="354"/>
                  </a:cxn>
                  <a:cxn ang="0">
                    <a:pos x="2969" y="357"/>
                  </a:cxn>
                  <a:cxn ang="0">
                    <a:pos x="3052" y="388"/>
                  </a:cxn>
                  <a:cxn ang="0">
                    <a:pos x="3084" y="453"/>
                  </a:cxn>
                  <a:cxn ang="0">
                    <a:pos x="3085" y="508"/>
                  </a:cxn>
                  <a:cxn ang="0">
                    <a:pos x="3139" y="496"/>
                  </a:cxn>
                  <a:cxn ang="0">
                    <a:pos x="3192" y="544"/>
                  </a:cxn>
                  <a:cxn ang="0">
                    <a:pos x="3204" y="613"/>
                  </a:cxn>
                </a:cxnLst>
                <a:rect l="0" t="0" r="r" b="b"/>
                <a:pathLst>
                  <a:path w="3204" h="1363">
                    <a:moveTo>
                      <a:pt x="3199" y="652"/>
                    </a:moveTo>
                    <a:lnTo>
                      <a:pt x="3149" y="684"/>
                    </a:lnTo>
                    <a:lnTo>
                      <a:pt x="3096" y="716"/>
                    </a:lnTo>
                    <a:lnTo>
                      <a:pt x="2987" y="776"/>
                    </a:lnTo>
                    <a:lnTo>
                      <a:pt x="2893" y="821"/>
                    </a:lnTo>
                    <a:lnTo>
                      <a:pt x="2781" y="861"/>
                    </a:lnTo>
                    <a:lnTo>
                      <a:pt x="2671" y="897"/>
                    </a:lnTo>
                    <a:lnTo>
                      <a:pt x="2531" y="938"/>
                    </a:lnTo>
                    <a:lnTo>
                      <a:pt x="1843" y="1014"/>
                    </a:lnTo>
                    <a:lnTo>
                      <a:pt x="1350" y="1114"/>
                    </a:lnTo>
                    <a:lnTo>
                      <a:pt x="1267" y="1145"/>
                    </a:lnTo>
                    <a:lnTo>
                      <a:pt x="1162" y="1178"/>
                    </a:lnTo>
                    <a:lnTo>
                      <a:pt x="1063" y="1204"/>
                    </a:lnTo>
                    <a:lnTo>
                      <a:pt x="961" y="1231"/>
                    </a:lnTo>
                    <a:lnTo>
                      <a:pt x="849" y="1259"/>
                    </a:lnTo>
                    <a:lnTo>
                      <a:pt x="724" y="1285"/>
                    </a:lnTo>
                    <a:lnTo>
                      <a:pt x="597" y="1307"/>
                    </a:lnTo>
                    <a:lnTo>
                      <a:pt x="460" y="1328"/>
                    </a:lnTo>
                    <a:lnTo>
                      <a:pt x="381" y="1338"/>
                    </a:lnTo>
                    <a:lnTo>
                      <a:pt x="328" y="1346"/>
                    </a:lnTo>
                    <a:lnTo>
                      <a:pt x="282" y="1354"/>
                    </a:lnTo>
                    <a:lnTo>
                      <a:pt x="235" y="1358"/>
                    </a:lnTo>
                    <a:lnTo>
                      <a:pt x="194" y="1362"/>
                    </a:lnTo>
                    <a:lnTo>
                      <a:pt x="156" y="1363"/>
                    </a:lnTo>
                    <a:lnTo>
                      <a:pt x="117" y="1360"/>
                    </a:lnTo>
                    <a:lnTo>
                      <a:pt x="86" y="1356"/>
                    </a:lnTo>
                    <a:lnTo>
                      <a:pt x="55" y="1349"/>
                    </a:lnTo>
                    <a:lnTo>
                      <a:pt x="22" y="1340"/>
                    </a:lnTo>
                    <a:lnTo>
                      <a:pt x="0" y="1329"/>
                    </a:lnTo>
                    <a:lnTo>
                      <a:pt x="15" y="1303"/>
                    </a:lnTo>
                    <a:lnTo>
                      <a:pt x="41" y="1277"/>
                    </a:lnTo>
                    <a:lnTo>
                      <a:pt x="71" y="1245"/>
                    </a:lnTo>
                    <a:lnTo>
                      <a:pt x="107" y="1214"/>
                    </a:lnTo>
                    <a:lnTo>
                      <a:pt x="143" y="1187"/>
                    </a:lnTo>
                    <a:lnTo>
                      <a:pt x="179" y="1162"/>
                    </a:lnTo>
                    <a:lnTo>
                      <a:pt x="217" y="1136"/>
                    </a:lnTo>
                    <a:lnTo>
                      <a:pt x="257" y="1113"/>
                    </a:lnTo>
                    <a:lnTo>
                      <a:pt x="337" y="1067"/>
                    </a:lnTo>
                    <a:lnTo>
                      <a:pt x="432" y="1016"/>
                    </a:lnTo>
                    <a:lnTo>
                      <a:pt x="519" y="974"/>
                    </a:lnTo>
                    <a:lnTo>
                      <a:pt x="617" y="927"/>
                    </a:lnTo>
                    <a:lnTo>
                      <a:pt x="704" y="889"/>
                    </a:lnTo>
                    <a:lnTo>
                      <a:pt x="819" y="834"/>
                    </a:lnTo>
                    <a:lnTo>
                      <a:pt x="942" y="786"/>
                    </a:lnTo>
                    <a:lnTo>
                      <a:pt x="1074" y="742"/>
                    </a:lnTo>
                    <a:lnTo>
                      <a:pt x="1186" y="702"/>
                    </a:lnTo>
                    <a:lnTo>
                      <a:pt x="1239" y="678"/>
                    </a:lnTo>
                    <a:lnTo>
                      <a:pt x="1297" y="654"/>
                    </a:lnTo>
                    <a:lnTo>
                      <a:pt x="1357" y="634"/>
                    </a:lnTo>
                    <a:lnTo>
                      <a:pt x="1424" y="621"/>
                    </a:lnTo>
                    <a:lnTo>
                      <a:pt x="1493" y="612"/>
                    </a:lnTo>
                    <a:lnTo>
                      <a:pt x="1555" y="607"/>
                    </a:lnTo>
                    <a:lnTo>
                      <a:pt x="1624" y="609"/>
                    </a:lnTo>
                    <a:lnTo>
                      <a:pt x="1693" y="614"/>
                    </a:lnTo>
                    <a:lnTo>
                      <a:pt x="1731" y="597"/>
                    </a:lnTo>
                    <a:lnTo>
                      <a:pt x="1775" y="573"/>
                    </a:lnTo>
                    <a:lnTo>
                      <a:pt x="1824" y="553"/>
                    </a:lnTo>
                    <a:lnTo>
                      <a:pt x="1873" y="532"/>
                    </a:lnTo>
                    <a:lnTo>
                      <a:pt x="1923" y="515"/>
                    </a:lnTo>
                    <a:lnTo>
                      <a:pt x="1984" y="499"/>
                    </a:lnTo>
                    <a:lnTo>
                      <a:pt x="2049" y="481"/>
                    </a:lnTo>
                    <a:lnTo>
                      <a:pt x="2121" y="467"/>
                    </a:lnTo>
                    <a:lnTo>
                      <a:pt x="2552" y="347"/>
                    </a:lnTo>
                    <a:lnTo>
                      <a:pt x="2676" y="9"/>
                    </a:lnTo>
                    <a:lnTo>
                      <a:pt x="2706" y="0"/>
                    </a:lnTo>
                    <a:lnTo>
                      <a:pt x="2737" y="9"/>
                    </a:lnTo>
                    <a:lnTo>
                      <a:pt x="2766" y="33"/>
                    </a:lnTo>
                    <a:lnTo>
                      <a:pt x="2782" y="75"/>
                    </a:lnTo>
                    <a:lnTo>
                      <a:pt x="2828" y="367"/>
                    </a:lnTo>
                    <a:lnTo>
                      <a:pt x="2843" y="354"/>
                    </a:lnTo>
                    <a:lnTo>
                      <a:pt x="2904" y="351"/>
                    </a:lnTo>
                    <a:lnTo>
                      <a:pt x="2969" y="357"/>
                    </a:lnTo>
                    <a:lnTo>
                      <a:pt x="3031" y="363"/>
                    </a:lnTo>
                    <a:lnTo>
                      <a:pt x="3052" y="388"/>
                    </a:lnTo>
                    <a:lnTo>
                      <a:pt x="3069" y="412"/>
                    </a:lnTo>
                    <a:lnTo>
                      <a:pt x="3084" y="453"/>
                    </a:lnTo>
                    <a:lnTo>
                      <a:pt x="3087" y="483"/>
                    </a:lnTo>
                    <a:lnTo>
                      <a:pt x="3085" y="508"/>
                    </a:lnTo>
                    <a:lnTo>
                      <a:pt x="3114" y="500"/>
                    </a:lnTo>
                    <a:lnTo>
                      <a:pt x="3139" y="496"/>
                    </a:lnTo>
                    <a:lnTo>
                      <a:pt x="3168" y="512"/>
                    </a:lnTo>
                    <a:lnTo>
                      <a:pt x="3192" y="544"/>
                    </a:lnTo>
                    <a:lnTo>
                      <a:pt x="3199" y="571"/>
                    </a:lnTo>
                    <a:lnTo>
                      <a:pt x="3204" y="613"/>
                    </a:lnTo>
                    <a:lnTo>
                      <a:pt x="3199" y="652"/>
                    </a:lnTo>
                    <a:close/>
                  </a:path>
                </a:pathLst>
              </a:custGeom>
              <a:solidFill>
                <a:srgbClr val="A0A0A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2794" name="Freeform 90"/>
              <p:cNvSpPr>
                <a:spLocks noChangeAspect="1"/>
              </p:cNvSpPr>
              <p:nvPr/>
            </p:nvSpPr>
            <p:spPr bwMode="auto">
              <a:xfrm>
                <a:off x="-2529" y="-822"/>
                <a:ext cx="91" cy="42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274" y="0"/>
                  </a:cxn>
                  <a:cxn ang="0">
                    <a:pos x="274" y="26"/>
                  </a:cxn>
                  <a:cxn ang="0">
                    <a:pos x="0" y="127"/>
                  </a:cxn>
                  <a:cxn ang="0">
                    <a:pos x="0" y="100"/>
                  </a:cxn>
                </a:cxnLst>
                <a:rect l="0" t="0" r="r" b="b"/>
                <a:pathLst>
                  <a:path w="274" h="127">
                    <a:moveTo>
                      <a:pt x="0" y="100"/>
                    </a:moveTo>
                    <a:lnTo>
                      <a:pt x="274" y="0"/>
                    </a:lnTo>
                    <a:lnTo>
                      <a:pt x="274" y="26"/>
                    </a:lnTo>
                    <a:lnTo>
                      <a:pt x="0" y="127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0" name="Group 91"/>
              <p:cNvGrpSpPr>
                <a:grpSpLocks noChangeAspect="1"/>
              </p:cNvGrpSpPr>
              <p:nvPr/>
            </p:nvGrpSpPr>
            <p:grpSpPr bwMode="auto">
              <a:xfrm>
                <a:off x="-3216" y="-1110"/>
                <a:ext cx="824" cy="361"/>
                <a:chOff x="-3216" y="-1110"/>
                <a:chExt cx="824" cy="361"/>
              </a:xfrm>
            </p:grpSpPr>
            <p:grpSp>
              <p:nvGrpSpPr>
                <p:cNvPr id="31" name="Group 92"/>
                <p:cNvGrpSpPr>
                  <a:grpSpLocks noChangeAspect="1"/>
                </p:cNvGrpSpPr>
                <p:nvPr/>
              </p:nvGrpSpPr>
              <p:grpSpPr bwMode="auto">
                <a:xfrm>
                  <a:off x="-3216" y="-1110"/>
                  <a:ext cx="778" cy="330"/>
                  <a:chOff x="-3216" y="-1110"/>
                  <a:chExt cx="778" cy="330"/>
                </a:xfrm>
              </p:grpSpPr>
              <p:sp>
                <p:nvSpPr>
                  <p:cNvPr id="712797" name="Freeform 93"/>
                  <p:cNvSpPr>
                    <a:spLocks noChangeAspect="1"/>
                  </p:cNvSpPr>
                  <p:nvPr/>
                </p:nvSpPr>
                <p:spPr bwMode="auto">
                  <a:xfrm>
                    <a:off x="-2849" y="-1018"/>
                    <a:ext cx="321" cy="238"/>
                  </a:xfrm>
                  <a:custGeom>
                    <a:avLst/>
                    <a:gdLst/>
                    <a:ahLst/>
                    <a:cxnLst>
                      <a:cxn ang="0">
                        <a:pos x="422" y="265"/>
                      </a:cxn>
                      <a:cxn ang="0">
                        <a:pos x="963" y="686"/>
                      </a:cxn>
                      <a:cxn ang="0">
                        <a:pos x="963" y="713"/>
                      </a:cxn>
                      <a:cxn ang="0">
                        <a:pos x="808" y="642"/>
                      </a:cxn>
                      <a:cxn ang="0">
                        <a:pos x="596" y="526"/>
                      </a:cxn>
                      <a:cxn ang="0">
                        <a:pos x="357" y="380"/>
                      </a:cxn>
                      <a:cxn ang="0">
                        <a:pos x="203" y="280"/>
                      </a:cxn>
                      <a:cxn ang="0">
                        <a:pos x="0" y="147"/>
                      </a:cxn>
                      <a:cxn ang="0">
                        <a:pos x="185" y="0"/>
                      </a:cxn>
                      <a:cxn ang="0">
                        <a:pos x="422" y="265"/>
                      </a:cxn>
                    </a:cxnLst>
                    <a:rect l="0" t="0" r="r" b="b"/>
                    <a:pathLst>
                      <a:path w="963" h="713">
                        <a:moveTo>
                          <a:pt x="422" y="265"/>
                        </a:moveTo>
                        <a:lnTo>
                          <a:pt x="963" y="686"/>
                        </a:lnTo>
                        <a:lnTo>
                          <a:pt x="963" y="713"/>
                        </a:lnTo>
                        <a:lnTo>
                          <a:pt x="808" y="642"/>
                        </a:lnTo>
                        <a:lnTo>
                          <a:pt x="596" y="526"/>
                        </a:lnTo>
                        <a:lnTo>
                          <a:pt x="357" y="380"/>
                        </a:lnTo>
                        <a:lnTo>
                          <a:pt x="203" y="280"/>
                        </a:lnTo>
                        <a:lnTo>
                          <a:pt x="0" y="147"/>
                        </a:lnTo>
                        <a:lnTo>
                          <a:pt x="185" y="0"/>
                        </a:lnTo>
                        <a:lnTo>
                          <a:pt x="422" y="265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712704" name="Group 9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216" y="-1110"/>
                    <a:ext cx="777" cy="321"/>
                    <a:chOff x="-3216" y="-1110"/>
                    <a:chExt cx="777" cy="321"/>
                  </a:xfrm>
                </p:grpSpPr>
                <p:sp>
                  <p:nvSpPr>
                    <p:cNvPr id="712799" name="Freeform 9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16" y="-1110"/>
                      <a:ext cx="771" cy="314"/>
                    </a:xfrm>
                    <a:custGeom>
                      <a:avLst/>
                      <a:gdLst/>
                      <a:ahLst/>
                      <a:cxnLst>
                        <a:cxn ang="0">
                          <a:pos x="543" y="442"/>
                        </a:cxn>
                        <a:cxn ang="0">
                          <a:pos x="485" y="430"/>
                        </a:cxn>
                        <a:cxn ang="0">
                          <a:pos x="413" y="420"/>
                        </a:cxn>
                        <a:cxn ang="0">
                          <a:pos x="350" y="426"/>
                        </a:cxn>
                        <a:cxn ang="0">
                          <a:pos x="295" y="432"/>
                        </a:cxn>
                        <a:cxn ang="0">
                          <a:pos x="243" y="436"/>
                        </a:cxn>
                        <a:cxn ang="0">
                          <a:pos x="195" y="433"/>
                        </a:cxn>
                        <a:cxn ang="0">
                          <a:pos x="150" y="427"/>
                        </a:cxn>
                        <a:cxn ang="0">
                          <a:pos x="101" y="422"/>
                        </a:cxn>
                        <a:cxn ang="0">
                          <a:pos x="53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5" y="339"/>
                        </a:cxn>
                        <a:cxn ang="0">
                          <a:pos x="191" y="310"/>
                        </a:cxn>
                        <a:cxn ang="0">
                          <a:pos x="268" y="282"/>
                        </a:cxn>
                        <a:cxn ang="0">
                          <a:pos x="340" y="261"/>
                        </a:cxn>
                        <a:cxn ang="0">
                          <a:pos x="415" y="240"/>
                        </a:cxn>
                        <a:cxn ang="0">
                          <a:pos x="499" y="218"/>
                        </a:cxn>
                        <a:cxn ang="0">
                          <a:pos x="586" y="198"/>
                        </a:cxn>
                        <a:cxn ang="0">
                          <a:pos x="646" y="158"/>
                        </a:cxn>
                        <a:cxn ang="0">
                          <a:pos x="695" y="132"/>
                        </a:cxn>
                        <a:cxn ang="0">
                          <a:pos x="749" y="99"/>
                        </a:cxn>
                        <a:cxn ang="0">
                          <a:pos x="808" y="73"/>
                        </a:cxn>
                        <a:cxn ang="0">
                          <a:pos x="875" y="49"/>
                        </a:cxn>
                        <a:cxn ang="0">
                          <a:pos x="966" y="26"/>
                        </a:cxn>
                        <a:cxn ang="0">
                          <a:pos x="1086" y="8"/>
                        </a:cxn>
                        <a:cxn ang="0">
                          <a:pos x="1191" y="2"/>
                        </a:cxn>
                        <a:cxn ang="0">
                          <a:pos x="1299" y="0"/>
                        </a:cxn>
                        <a:cxn ang="0">
                          <a:pos x="1425" y="2"/>
                        </a:cxn>
                        <a:cxn ang="0">
                          <a:pos x="1525" y="15"/>
                        </a:cxn>
                        <a:cxn ang="0">
                          <a:pos x="1630" y="27"/>
                        </a:cxn>
                        <a:cxn ang="0">
                          <a:pos x="1726" y="48"/>
                        </a:cxn>
                        <a:cxn ang="0">
                          <a:pos x="1811" y="189"/>
                        </a:cxn>
                        <a:cxn ang="0">
                          <a:pos x="1931" y="369"/>
                        </a:cxn>
                        <a:cxn ang="0">
                          <a:pos x="2068" y="568"/>
                        </a:cxn>
                        <a:cxn ang="0">
                          <a:pos x="2211" y="753"/>
                        </a:cxn>
                        <a:cxn ang="0">
                          <a:pos x="2312" y="857"/>
                        </a:cxn>
                        <a:cxn ang="0">
                          <a:pos x="2056" y="943"/>
                        </a:cxn>
                        <a:cxn ang="0">
                          <a:pos x="1900" y="826"/>
                        </a:cxn>
                        <a:cxn ang="0">
                          <a:pos x="1703" y="711"/>
                        </a:cxn>
                        <a:cxn ang="0">
                          <a:pos x="1495" y="592"/>
                        </a:cxn>
                        <a:cxn ang="0">
                          <a:pos x="1310" y="465"/>
                        </a:cxn>
                        <a:cxn ang="0">
                          <a:pos x="1139" y="399"/>
                        </a:cxn>
                        <a:cxn ang="0">
                          <a:pos x="1068" y="427"/>
                        </a:cxn>
                        <a:cxn ang="0">
                          <a:pos x="1016" y="437"/>
                        </a:cxn>
                        <a:cxn ang="0">
                          <a:pos x="960" y="447"/>
                        </a:cxn>
                        <a:cxn ang="0">
                          <a:pos x="898" y="453"/>
                        </a:cxn>
                        <a:cxn ang="0">
                          <a:pos x="840" y="459"/>
                        </a:cxn>
                        <a:cxn ang="0">
                          <a:pos x="782" y="463"/>
                        </a:cxn>
                        <a:cxn ang="0">
                          <a:pos x="728" y="461"/>
                        </a:cxn>
                        <a:cxn ang="0">
                          <a:pos x="662" y="456"/>
                        </a:cxn>
                        <a:cxn ang="0">
                          <a:pos x="609" y="450"/>
                        </a:cxn>
                        <a:cxn ang="0">
                          <a:pos x="543" y="442"/>
                        </a:cxn>
                      </a:cxnLst>
                      <a:rect l="0" t="0" r="r" b="b"/>
                      <a:pathLst>
                        <a:path w="2312" h="943">
                          <a:moveTo>
                            <a:pt x="543" y="442"/>
                          </a:moveTo>
                          <a:lnTo>
                            <a:pt x="485" y="430"/>
                          </a:lnTo>
                          <a:lnTo>
                            <a:pt x="413" y="420"/>
                          </a:lnTo>
                          <a:lnTo>
                            <a:pt x="350" y="426"/>
                          </a:lnTo>
                          <a:lnTo>
                            <a:pt x="295" y="432"/>
                          </a:lnTo>
                          <a:lnTo>
                            <a:pt x="243" y="436"/>
                          </a:lnTo>
                          <a:lnTo>
                            <a:pt x="195" y="433"/>
                          </a:lnTo>
                          <a:lnTo>
                            <a:pt x="150" y="427"/>
                          </a:lnTo>
                          <a:lnTo>
                            <a:pt x="101" y="422"/>
                          </a:lnTo>
                          <a:lnTo>
                            <a:pt x="53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5" y="339"/>
                          </a:lnTo>
                          <a:lnTo>
                            <a:pt x="191" y="310"/>
                          </a:lnTo>
                          <a:lnTo>
                            <a:pt x="268" y="282"/>
                          </a:lnTo>
                          <a:lnTo>
                            <a:pt x="340" y="261"/>
                          </a:lnTo>
                          <a:lnTo>
                            <a:pt x="415" y="240"/>
                          </a:lnTo>
                          <a:lnTo>
                            <a:pt x="499" y="218"/>
                          </a:lnTo>
                          <a:lnTo>
                            <a:pt x="586" y="198"/>
                          </a:lnTo>
                          <a:lnTo>
                            <a:pt x="646" y="158"/>
                          </a:lnTo>
                          <a:lnTo>
                            <a:pt x="695" y="132"/>
                          </a:lnTo>
                          <a:lnTo>
                            <a:pt x="749" y="99"/>
                          </a:lnTo>
                          <a:lnTo>
                            <a:pt x="808" y="73"/>
                          </a:lnTo>
                          <a:lnTo>
                            <a:pt x="875" y="49"/>
                          </a:lnTo>
                          <a:lnTo>
                            <a:pt x="966" y="26"/>
                          </a:lnTo>
                          <a:lnTo>
                            <a:pt x="1086" y="8"/>
                          </a:lnTo>
                          <a:lnTo>
                            <a:pt x="1191" y="2"/>
                          </a:lnTo>
                          <a:lnTo>
                            <a:pt x="1299" y="0"/>
                          </a:lnTo>
                          <a:lnTo>
                            <a:pt x="1425" y="2"/>
                          </a:lnTo>
                          <a:lnTo>
                            <a:pt x="1525" y="15"/>
                          </a:lnTo>
                          <a:lnTo>
                            <a:pt x="1630" y="27"/>
                          </a:lnTo>
                          <a:lnTo>
                            <a:pt x="1726" y="48"/>
                          </a:lnTo>
                          <a:lnTo>
                            <a:pt x="1811" y="189"/>
                          </a:lnTo>
                          <a:lnTo>
                            <a:pt x="1931" y="369"/>
                          </a:lnTo>
                          <a:lnTo>
                            <a:pt x="2068" y="568"/>
                          </a:lnTo>
                          <a:lnTo>
                            <a:pt x="2211" y="753"/>
                          </a:lnTo>
                          <a:lnTo>
                            <a:pt x="2312" y="857"/>
                          </a:lnTo>
                          <a:lnTo>
                            <a:pt x="2056" y="943"/>
                          </a:lnTo>
                          <a:lnTo>
                            <a:pt x="1900" y="826"/>
                          </a:lnTo>
                          <a:lnTo>
                            <a:pt x="1703" y="711"/>
                          </a:lnTo>
                          <a:lnTo>
                            <a:pt x="1495" y="592"/>
                          </a:lnTo>
                          <a:lnTo>
                            <a:pt x="1310" y="465"/>
                          </a:lnTo>
                          <a:lnTo>
                            <a:pt x="1139" y="399"/>
                          </a:lnTo>
                          <a:lnTo>
                            <a:pt x="1068" y="427"/>
                          </a:lnTo>
                          <a:lnTo>
                            <a:pt x="1016" y="437"/>
                          </a:lnTo>
                          <a:lnTo>
                            <a:pt x="960" y="447"/>
                          </a:lnTo>
                          <a:lnTo>
                            <a:pt x="898" y="453"/>
                          </a:lnTo>
                          <a:lnTo>
                            <a:pt x="840" y="459"/>
                          </a:lnTo>
                          <a:lnTo>
                            <a:pt x="782" y="463"/>
                          </a:lnTo>
                          <a:lnTo>
                            <a:pt x="728" y="461"/>
                          </a:lnTo>
                          <a:lnTo>
                            <a:pt x="662" y="456"/>
                          </a:lnTo>
                          <a:lnTo>
                            <a:pt x="609" y="450"/>
                          </a:lnTo>
                          <a:lnTo>
                            <a:pt x="543" y="442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800" name="Freeform 9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09" y="-1107"/>
                      <a:ext cx="770" cy="318"/>
                    </a:xfrm>
                    <a:custGeom>
                      <a:avLst/>
                      <a:gdLst/>
                      <a:ahLst/>
                      <a:cxnLst>
                        <a:cxn ang="0">
                          <a:pos x="541" y="443"/>
                        </a:cxn>
                        <a:cxn ang="0">
                          <a:pos x="483" y="430"/>
                        </a:cxn>
                        <a:cxn ang="0">
                          <a:pos x="411" y="419"/>
                        </a:cxn>
                        <a:cxn ang="0">
                          <a:pos x="350" y="427"/>
                        </a:cxn>
                        <a:cxn ang="0">
                          <a:pos x="294" y="432"/>
                        </a:cxn>
                        <a:cxn ang="0">
                          <a:pos x="243" y="437"/>
                        </a:cxn>
                        <a:cxn ang="0">
                          <a:pos x="194" y="433"/>
                        </a:cxn>
                        <a:cxn ang="0">
                          <a:pos x="150" y="428"/>
                        </a:cxn>
                        <a:cxn ang="0">
                          <a:pos x="101" y="422"/>
                        </a:cxn>
                        <a:cxn ang="0">
                          <a:pos x="51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4" y="339"/>
                        </a:cxn>
                        <a:cxn ang="0">
                          <a:pos x="190" y="310"/>
                        </a:cxn>
                        <a:cxn ang="0">
                          <a:pos x="267" y="283"/>
                        </a:cxn>
                        <a:cxn ang="0">
                          <a:pos x="339" y="262"/>
                        </a:cxn>
                        <a:cxn ang="0">
                          <a:pos x="415" y="241"/>
                        </a:cxn>
                        <a:cxn ang="0">
                          <a:pos x="498" y="218"/>
                        </a:cxn>
                        <a:cxn ang="0">
                          <a:pos x="585" y="197"/>
                        </a:cxn>
                        <a:cxn ang="0">
                          <a:pos x="645" y="159"/>
                        </a:cxn>
                        <a:cxn ang="0">
                          <a:pos x="693" y="133"/>
                        </a:cxn>
                        <a:cxn ang="0">
                          <a:pos x="749" y="100"/>
                        </a:cxn>
                        <a:cxn ang="0">
                          <a:pos x="808" y="74"/>
                        </a:cxn>
                        <a:cxn ang="0">
                          <a:pos x="875" y="50"/>
                        </a:cxn>
                        <a:cxn ang="0">
                          <a:pos x="965" y="27"/>
                        </a:cxn>
                        <a:cxn ang="0">
                          <a:pos x="1086" y="8"/>
                        </a:cxn>
                        <a:cxn ang="0">
                          <a:pos x="1191" y="3"/>
                        </a:cxn>
                        <a:cxn ang="0">
                          <a:pos x="1299" y="0"/>
                        </a:cxn>
                        <a:cxn ang="0">
                          <a:pos x="1424" y="3"/>
                        </a:cxn>
                        <a:cxn ang="0">
                          <a:pos x="1524" y="15"/>
                        </a:cxn>
                        <a:cxn ang="0">
                          <a:pos x="1629" y="28"/>
                        </a:cxn>
                        <a:cxn ang="0">
                          <a:pos x="1726" y="49"/>
                        </a:cxn>
                        <a:cxn ang="0">
                          <a:pos x="1811" y="190"/>
                        </a:cxn>
                        <a:cxn ang="0">
                          <a:pos x="1930" y="370"/>
                        </a:cxn>
                        <a:cxn ang="0">
                          <a:pos x="2068" y="569"/>
                        </a:cxn>
                        <a:cxn ang="0">
                          <a:pos x="2210" y="754"/>
                        </a:cxn>
                        <a:cxn ang="0">
                          <a:pos x="2311" y="857"/>
                        </a:cxn>
                        <a:cxn ang="0">
                          <a:pos x="2040" y="955"/>
                        </a:cxn>
                        <a:cxn ang="0">
                          <a:pos x="1853" y="859"/>
                        </a:cxn>
                        <a:cxn ang="0">
                          <a:pos x="1656" y="745"/>
                        </a:cxn>
                        <a:cxn ang="0">
                          <a:pos x="1452" y="620"/>
                        </a:cxn>
                        <a:cxn ang="0">
                          <a:pos x="1279" y="507"/>
                        </a:cxn>
                        <a:cxn ang="0">
                          <a:pos x="1134" y="416"/>
                        </a:cxn>
                        <a:cxn ang="0">
                          <a:pos x="1066" y="428"/>
                        </a:cxn>
                        <a:cxn ang="0">
                          <a:pos x="1015" y="438"/>
                        </a:cxn>
                        <a:cxn ang="0">
                          <a:pos x="960" y="448"/>
                        </a:cxn>
                        <a:cxn ang="0">
                          <a:pos x="898" y="454"/>
                        </a:cxn>
                        <a:cxn ang="0">
                          <a:pos x="840" y="460"/>
                        </a:cxn>
                        <a:cxn ang="0">
                          <a:pos x="780" y="464"/>
                        </a:cxn>
                        <a:cxn ang="0">
                          <a:pos x="727" y="461"/>
                        </a:cxn>
                        <a:cxn ang="0">
                          <a:pos x="662" y="455"/>
                        </a:cxn>
                        <a:cxn ang="0">
                          <a:pos x="609" y="450"/>
                        </a:cxn>
                        <a:cxn ang="0">
                          <a:pos x="541" y="443"/>
                        </a:cxn>
                      </a:cxnLst>
                      <a:rect l="0" t="0" r="r" b="b"/>
                      <a:pathLst>
                        <a:path w="2311" h="955">
                          <a:moveTo>
                            <a:pt x="541" y="443"/>
                          </a:moveTo>
                          <a:lnTo>
                            <a:pt x="483" y="430"/>
                          </a:lnTo>
                          <a:lnTo>
                            <a:pt x="411" y="419"/>
                          </a:lnTo>
                          <a:lnTo>
                            <a:pt x="350" y="427"/>
                          </a:lnTo>
                          <a:lnTo>
                            <a:pt x="294" y="432"/>
                          </a:lnTo>
                          <a:lnTo>
                            <a:pt x="243" y="437"/>
                          </a:lnTo>
                          <a:lnTo>
                            <a:pt x="194" y="433"/>
                          </a:lnTo>
                          <a:lnTo>
                            <a:pt x="150" y="428"/>
                          </a:lnTo>
                          <a:lnTo>
                            <a:pt x="101" y="422"/>
                          </a:lnTo>
                          <a:lnTo>
                            <a:pt x="51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4" y="339"/>
                          </a:lnTo>
                          <a:lnTo>
                            <a:pt x="190" y="310"/>
                          </a:lnTo>
                          <a:lnTo>
                            <a:pt x="267" y="283"/>
                          </a:lnTo>
                          <a:lnTo>
                            <a:pt x="339" y="262"/>
                          </a:lnTo>
                          <a:lnTo>
                            <a:pt x="415" y="241"/>
                          </a:lnTo>
                          <a:lnTo>
                            <a:pt x="498" y="218"/>
                          </a:lnTo>
                          <a:lnTo>
                            <a:pt x="585" y="197"/>
                          </a:lnTo>
                          <a:lnTo>
                            <a:pt x="645" y="159"/>
                          </a:lnTo>
                          <a:lnTo>
                            <a:pt x="693" y="133"/>
                          </a:lnTo>
                          <a:lnTo>
                            <a:pt x="749" y="100"/>
                          </a:lnTo>
                          <a:lnTo>
                            <a:pt x="808" y="74"/>
                          </a:lnTo>
                          <a:lnTo>
                            <a:pt x="875" y="50"/>
                          </a:lnTo>
                          <a:lnTo>
                            <a:pt x="965" y="27"/>
                          </a:lnTo>
                          <a:lnTo>
                            <a:pt x="1086" y="8"/>
                          </a:lnTo>
                          <a:lnTo>
                            <a:pt x="1191" y="3"/>
                          </a:lnTo>
                          <a:lnTo>
                            <a:pt x="1299" y="0"/>
                          </a:lnTo>
                          <a:lnTo>
                            <a:pt x="1424" y="3"/>
                          </a:lnTo>
                          <a:lnTo>
                            <a:pt x="1524" y="15"/>
                          </a:lnTo>
                          <a:lnTo>
                            <a:pt x="1629" y="28"/>
                          </a:lnTo>
                          <a:lnTo>
                            <a:pt x="1726" y="49"/>
                          </a:lnTo>
                          <a:lnTo>
                            <a:pt x="1811" y="190"/>
                          </a:lnTo>
                          <a:lnTo>
                            <a:pt x="1930" y="370"/>
                          </a:lnTo>
                          <a:lnTo>
                            <a:pt x="2068" y="569"/>
                          </a:lnTo>
                          <a:lnTo>
                            <a:pt x="2210" y="754"/>
                          </a:lnTo>
                          <a:lnTo>
                            <a:pt x="2311" y="857"/>
                          </a:lnTo>
                          <a:lnTo>
                            <a:pt x="2040" y="955"/>
                          </a:lnTo>
                          <a:lnTo>
                            <a:pt x="1853" y="859"/>
                          </a:lnTo>
                          <a:lnTo>
                            <a:pt x="1656" y="745"/>
                          </a:lnTo>
                          <a:lnTo>
                            <a:pt x="1452" y="620"/>
                          </a:lnTo>
                          <a:lnTo>
                            <a:pt x="1279" y="507"/>
                          </a:lnTo>
                          <a:lnTo>
                            <a:pt x="1134" y="416"/>
                          </a:lnTo>
                          <a:lnTo>
                            <a:pt x="1066" y="428"/>
                          </a:lnTo>
                          <a:lnTo>
                            <a:pt x="1015" y="438"/>
                          </a:lnTo>
                          <a:lnTo>
                            <a:pt x="960" y="448"/>
                          </a:lnTo>
                          <a:lnTo>
                            <a:pt x="898" y="454"/>
                          </a:lnTo>
                          <a:lnTo>
                            <a:pt x="840" y="460"/>
                          </a:lnTo>
                          <a:lnTo>
                            <a:pt x="780" y="464"/>
                          </a:lnTo>
                          <a:lnTo>
                            <a:pt x="727" y="461"/>
                          </a:lnTo>
                          <a:lnTo>
                            <a:pt x="662" y="455"/>
                          </a:lnTo>
                          <a:lnTo>
                            <a:pt x="609" y="450"/>
                          </a:lnTo>
                          <a:lnTo>
                            <a:pt x="541" y="443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2801" name="Freeform 97"/>
                  <p:cNvSpPr>
                    <a:spLocks noChangeAspect="1"/>
                  </p:cNvSpPr>
                  <p:nvPr/>
                </p:nvSpPr>
                <p:spPr bwMode="auto">
                  <a:xfrm>
                    <a:off x="-2833" y="-1027"/>
                    <a:ext cx="145" cy="60"/>
                  </a:xfrm>
                  <a:custGeom>
                    <a:avLst/>
                    <a:gdLst/>
                    <a:ahLst/>
                    <a:cxnLst>
                      <a:cxn ang="0">
                        <a:pos x="0" y="180"/>
                      </a:cxn>
                      <a:cxn ang="0">
                        <a:pos x="58" y="128"/>
                      </a:cxn>
                      <a:cxn ang="0">
                        <a:pos x="109" y="88"/>
                      </a:cxn>
                      <a:cxn ang="0">
                        <a:pos x="167" y="55"/>
                      </a:cxn>
                      <a:cxn ang="0">
                        <a:pos x="220" y="30"/>
                      </a:cxn>
                      <a:cxn ang="0">
                        <a:pos x="280" y="11"/>
                      </a:cxn>
                      <a:cxn ang="0">
                        <a:pos x="328" y="5"/>
                      </a:cxn>
                      <a:cxn ang="0">
                        <a:pos x="380" y="0"/>
                      </a:cxn>
                      <a:cxn ang="0">
                        <a:pos x="437" y="5"/>
                      </a:cxn>
                    </a:cxnLst>
                    <a:rect l="0" t="0" r="r" b="b"/>
                    <a:pathLst>
                      <a:path w="437" h="180">
                        <a:moveTo>
                          <a:pt x="0" y="180"/>
                        </a:moveTo>
                        <a:lnTo>
                          <a:pt x="58" y="128"/>
                        </a:lnTo>
                        <a:lnTo>
                          <a:pt x="109" y="88"/>
                        </a:lnTo>
                        <a:lnTo>
                          <a:pt x="167" y="55"/>
                        </a:lnTo>
                        <a:lnTo>
                          <a:pt x="220" y="30"/>
                        </a:lnTo>
                        <a:lnTo>
                          <a:pt x="280" y="11"/>
                        </a:lnTo>
                        <a:lnTo>
                          <a:pt x="328" y="5"/>
                        </a:lnTo>
                        <a:lnTo>
                          <a:pt x="380" y="0"/>
                        </a:lnTo>
                        <a:lnTo>
                          <a:pt x="437" y="5"/>
                        </a:lnTo>
                      </a:path>
                    </a:pathLst>
                  </a:custGeom>
                  <a:noFill/>
                  <a:ln w="4763">
                    <a:solidFill>
                      <a:srgbClr val="60606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712705" name="Group 9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07" y="-1093"/>
                    <a:ext cx="269" cy="286"/>
                    <a:chOff x="-2707" y="-1093"/>
                    <a:chExt cx="269" cy="286"/>
                  </a:xfrm>
                </p:grpSpPr>
                <p:sp>
                  <p:nvSpPr>
                    <p:cNvPr id="712803" name="Freeform 9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707" y="-1093"/>
                      <a:ext cx="269" cy="286"/>
                    </a:xfrm>
                    <a:custGeom>
                      <a:avLst/>
                      <a:gdLst/>
                      <a:ahLst/>
                      <a:cxnLst>
                        <a:cxn ang="0">
                          <a:pos x="228" y="0"/>
                        </a:cxn>
                        <a:cxn ang="0">
                          <a:pos x="809" y="811"/>
                        </a:cxn>
                        <a:cxn ang="0">
                          <a:pos x="687" y="856"/>
                        </a:cxn>
                        <a:cxn ang="0">
                          <a:pos x="0" y="46"/>
                        </a:cxn>
                        <a:cxn ang="0">
                          <a:pos x="228" y="0"/>
                        </a:cxn>
                      </a:cxnLst>
                      <a:rect l="0" t="0" r="r" b="b"/>
                      <a:pathLst>
                        <a:path w="809" h="856">
                          <a:moveTo>
                            <a:pt x="228" y="0"/>
                          </a:moveTo>
                          <a:lnTo>
                            <a:pt x="809" y="811"/>
                          </a:lnTo>
                          <a:lnTo>
                            <a:pt x="687" y="856"/>
                          </a:lnTo>
                          <a:lnTo>
                            <a:pt x="0" y="46"/>
                          </a:lnTo>
                          <a:lnTo>
                            <a:pt x="228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A0A0A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12707" name="Group 10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631" y="-1016"/>
                      <a:ext cx="156" cy="157"/>
                      <a:chOff x="-2631" y="-1016"/>
                      <a:chExt cx="156" cy="157"/>
                    </a:xfrm>
                  </p:grpSpPr>
                  <p:sp>
                    <p:nvSpPr>
                      <p:cNvPr id="712805" name="Line 10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631" y="-1016"/>
                        <a:ext cx="60" cy="24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806" name="Line 10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69" y="-942"/>
                        <a:ext cx="49" cy="22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807" name="Line 10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17" y="-878"/>
                        <a:ext cx="42" cy="19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712808" name="Freeform 104"/>
                  <p:cNvSpPr>
                    <a:spLocks noChangeAspect="1"/>
                  </p:cNvSpPr>
                  <p:nvPr/>
                </p:nvSpPr>
                <p:spPr bwMode="auto">
                  <a:xfrm>
                    <a:off x="-2709" y="-1078"/>
                    <a:ext cx="232" cy="27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96" y="819"/>
                      </a:cxn>
                      <a:cxn ang="0">
                        <a:pos x="677" y="833"/>
                      </a:cxn>
                      <a:cxn ang="0">
                        <a:pos x="0" y="3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696" h="833">
                        <a:moveTo>
                          <a:pt x="0" y="0"/>
                        </a:moveTo>
                        <a:lnTo>
                          <a:pt x="696" y="819"/>
                        </a:lnTo>
                        <a:lnTo>
                          <a:pt x="677" y="833"/>
                        </a:lnTo>
                        <a:lnTo>
                          <a:pt x="0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2708" name="Group 105"/>
                <p:cNvGrpSpPr>
                  <a:grpSpLocks noChangeAspect="1"/>
                </p:cNvGrpSpPr>
                <p:nvPr/>
              </p:nvGrpSpPr>
              <p:grpSpPr bwMode="auto">
                <a:xfrm>
                  <a:off x="-2572" y="-850"/>
                  <a:ext cx="180" cy="101"/>
                  <a:chOff x="-2572" y="-850"/>
                  <a:chExt cx="180" cy="101"/>
                </a:xfrm>
              </p:grpSpPr>
              <p:sp>
                <p:nvSpPr>
                  <p:cNvPr id="712810" name="Freeform 106"/>
                  <p:cNvSpPr>
                    <a:spLocks noChangeAspect="1"/>
                  </p:cNvSpPr>
                  <p:nvPr/>
                </p:nvSpPr>
                <p:spPr bwMode="auto">
                  <a:xfrm>
                    <a:off x="-2566" y="-791"/>
                    <a:ext cx="26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2" y="58"/>
                      </a:cxn>
                      <a:cxn ang="0">
                        <a:pos x="80" y="126"/>
                      </a:cxn>
                      <a:cxn ang="0">
                        <a:pos x="63" y="117"/>
                      </a:cxn>
                      <a:cxn ang="0">
                        <a:pos x="45" y="110"/>
                      </a:cxn>
                      <a:cxn ang="0">
                        <a:pos x="29" y="106"/>
                      </a:cxn>
                      <a:cxn ang="0">
                        <a:pos x="12" y="103"/>
                      </a:cxn>
                      <a:cxn ang="0">
                        <a:pos x="0" y="69"/>
                      </a:cxn>
                      <a:cxn ang="0">
                        <a:pos x="12" y="50"/>
                      </a:cxn>
                      <a:cxn ang="0">
                        <a:pos x="21" y="33"/>
                      </a:cxn>
                      <a:cxn ang="0">
                        <a:pos x="28" y="19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0" h="126">
                        <a:moveTo>
                          <a:pt x="35" y="0"/>
                        </a:moveTo>
                        <a:lnTo>
                          <a:pt x="62" y="58"/>
                        </a:lnTo>
                        <a:lnTo>
                          <a:pt x="80" y="126"/>
                        </a:lnTo>
                        <a:lnTo>
                          <a:pt x="63" y="117"/>
                        </a:lnTo>
                        <a:lnTo>
                          <a:pt x="45" y="110"/>
                        </a:lnTo>
                        <a:lnTo>
                          <a:pt x="29" y="106"/>
                        </a:lnTo>
                        <a:lnTo>
                          <a:pt x="12" y="103"/>
                        </a:lnTo>
                        <a:lnTo>
                          <a:pt x="0" y="69"/>
                        </a:lnTo>
                        <a:lnTo>
                          <a:pt x="12" y="50"/>
                        </a:lnTo>
                        <a:lnTo>
                          <a:pt x="21" y="33"/>
                        </a:lnTo>
                        <a:lnTo>
                          <a:pt x="28" y="19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11" name="Freeform 107"/>
                  <p:cNvSpPr>
                    <a:spLocks noChangeAspect="1"/>
                  </p:cNvSpPr>
                  <p:nvPr/>
                </p:nvSpPr>
                <p:spPr bwMode="auto">
                  <a:xfrm>
                    <a:off x="-2572" y="-834"/>
                    <a:ext cx="180" cy="77"/>
                  </a:xfrm>
                  <a:custGeom>
                    <a:avLst/>
                    <a:gdLst/>
                    <a:ahLst/>
                    <a:cxnLst>
                      <a:cxn ang="0">
                        <a:pos x="4" y="208"/>
                      </a:cxn>
                      <a:cxn ang="0">
                        <a:pos x="54" y="180"/>
                      </a:cxn>
                      <a:cxn ang="0">
                        <a:pos x="535" y="0"/>
                      </a:cxn>
                      <a:cxn ang="0">
                        <a:pos x="541" y="8"/>
                      </a:cxn>
                      <a:cxn ang="0">
                        <a:pos x="538" y="28"/>
                      </a:cxn>
                      <a:cxn ang="0">
                        <a:pos x="534" y="39"/>
                      </a:cxn>
                      <a:cxn ang="0">
                        <a:pos x="529" y="45"/>
                      </a:cxn>
                      <a:cxn ang="0">
                        <a:pos x="70" y="220"/>
                      </a:cxn>
                      <a:cxn ang="0">
                        <a:pos x="17" y="233"/>
                      </a:cxn>
                      <a:cxn ang="0">
                        <a:pos x="6" y="230"/>
                      </a:cxn>
                      <a:cxn ang="0">
                        <a:pos x="0" y="220"/>
                      </a:cxn>
                      <a:cxn ang="0">
                        <a:pos x="4" y="208"/>
                      </a:cxn>
                    </a:cxnLst>
                    <a:rect l="0" t="0" r="r" b="b"/>
                    <a:pathLst>
                      <a:path w="541" h="233">
                        <a:moveTo>
                          <a:pt x="4" y="208"/>
                        </a:moveTo>
                        <a:lnTo>
                          <a:pt x="54" y="180"/>
                        </a:lnTo>
                        <a:lnTo>
                          <a:pt x="535" y="0"/>
                        </a:lnTo>
                        <a:lnTo>
                          <a:pt x="541" y="8"/>
                        </a:lnTo>
                        <a:lnTo>
                          <a:pt x="538" y="28"/>
                        </a:lnTo>
                        <a:lnTo>
                          <a:pt x="534" y="39"/>
                        </a:lnTo>
                        <a:lnTo>
                          <a:pt x="529" y="45"/>
                        </a:lnTo>
                        <a:lnTo>
                          <a:pt x="70" y="220"/>
                        </a:lnTo>
                        <a:lnTo>
                          <a:pt x="17" y="233"/>
                        </a:lnTo>
                        <a:lnTo>
                          <a:pt x="6" y="230"/>
                        </a:lnTo>
                        <a:lnTo>
                          <a:pt x="0" y="220"/>
                        </a:lnTo>
                        <a:lnTo>
                          <a:pt x="4" y="20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12" name="Freeform 108"/>
                  <p:cNvSpPr>
                    <a:spLocks noChangeAspect="1"/>
                  </p:cNvSpPr>
                  <p:nvPr/>
                </p:nvSpPr>
                <p:spPr bwMode="auto">
                  <a:xfrm>
                    <a:off x="-2429" y="-824"/>
                    <a:ext cx="35" cy="24"/>
                  </a:xfrm>
                  <a:custGeom>
                    <a:avLst/>
                    <a:gdLst/>
                    <a:ahLst/>
                    <a:cxnLst>
                      <a:cxn ang="0">
                        <a:pos x="0" y="39"/>
                      </a:cxn>
                      <a:cxn ang="0">
                        <a:pos x="45" y="74"/>
                      </a:cxn>
                      <a:cxn ang="0">
                        <a:pos x="106" y="52"/>
                      </a:cxn>
                      <a:cxn ang="0">
                        <a:pos x="106" y="0"/>
                      </a:cxn>
                      <a:cxn ang="0">
                        <a:pos x="0" y="39"/>
                      </a:cxn>
                    </a:cxnLst>
                    <a:rect l="0" t="0" r="r" b="b"/>
                    <a:pathLst>
                      <a:path w="106" h="74">
                        <a:moveTo>
                          <a:pt x="0" y="39"/>
                        </a:moveTo>
                        <a:lnTo>
                          <a:pt x="45" y="74"/>
                        </a:lnTo>
                        <a:lnTo>
                          <a:pt x="106" y="52"/>
                        </a:lnTo>
                        <a:lnTo>
                          <a:pt x="106" y="0"/>
                        </a:lnTo>
                        <a:lnTo>
                          <a:pt x="0" y="39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13" name="Freeform 109"/>
                  <p:cNvSpPr>
                    <a:spLocks noChangeAspect="1"/>
                  </p:cNvSpPr>
                  <p:nvPr/>
                </p:nvSpPr>
                <p:spPr bwMode="auto">
                  <a:xfrm>
                    <a:off x="-2432" y="-850"/>
                    <a:ext cx="39" cy="31"/>
                  </a:xfrm>
                  <a:custGeom>
                    <a:avLst/>
                    <a:gdLst/>
                    <a:ahLst/>
                    <a:cxnLst>
                      <a:cxn ang="0">
                        <a:pos x="0" y="91"/>
                      </a:cxn>
                      <a:cxn ang="0">
                        <a:pos x="116" y="48"/>
                      </a:cxn>
                      <a:cxn ang="0">
                        <a:pos x="81" y="0"/>
                      </a:cxn>
                      <a:cxn ang="0">
                        <a:pos x="5" y="30"/>
                      </a:cxn>
                      <a:cxn ang="0">
                        <a:pos x="0" y="91"/>
                      </a:cxn>
                    </a:cxnLst>
                    <a:rect l="0" t="0" r="r" b="b"/>
                    <a:pathLst>
                      <a:path w="116" h="91">
                        <a:moveTo>
                          <a:pt x="0" y="91"/>
                        </a:moveTo>
                        <a:lnTo>
                          <a:pt x="116" y="48"/>
                        </a:lnTo>
                        <a:lnTo>
                          <a:pt x="81" y="0"/>
                        </a:lnTo>
                        <a:lnTo>
                          <a:pt x="5" y="30"/>
                        </a:lnTo>
                        <a:lnTo>
                          <a:pt x="0" y="91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712709" name="Group 110"/>
              <p:cNvGrpSpPr>
                <a:grpSpLocks noChangeAspect="1"/>
              </p:cNvGrpSpPr>
              <p:nvPr/>
            </p:nvGrpSpPr>
            <p:grpSpPr bwMode="auto">
              <a:xfrm>
                <a:off x="-3374" y="-1429"/>
                <a:ext cx="1136" cy="516"/>
                <a:chOff x="-3374" y="-1429"/>
                <a:chExt cx="1136" cy="516"/>
              </a:xfrm>
            </p:grpSpPr>
            <p:sp>
              <p:nvSpPr>
                <p:cNvPr id="712815" name="Freeform 111"/>
                <p:cNvSpPr>
                  <a:spLocks noChangeAspect="1"/>
                </p:cNvSpPr>
                <p:nvPr/>
              </p:nvSpPr>
              <p:spPr bwMode="auto">
                <a:xfrm>
                  <a:off x="-3374" y="-985"/>
                  <a:ext cx="19" cy="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" y="24"/>
                    </a:cxn>
                    <a:cxn ang="0">
                      <a:pos x="25" y="52"/>
                    </a:cxn>
                    <a:cxn ang="0">
                      <a:pos x="36" y="84"/>
                    </a:cxn>
                    <a:cxn ang="0">
                      <a:pos x="45" y="119"/>
                    </a:cxn>
                    <a:cxn ang="0">
                      <a:pos x="49" y="149"/>
                    </a:cxn>
                    <a:cxn ang="0">
                      <a:pos x="53" y="183"/>
                    </a:cxn>
                    <a:cxn ang="0">
                      <a:pos x="56" y="218"/>
                    </a:cxn>
                  </a:cxnLst>
                  <a:rect l="0" t="0" r="r" b="b"/>
                  <a:pathLst>
                    <a:path w="56" h="218">
                      <a:moveTo>
                        <a:pt x="0" y="0"/>
                      </a:moveTo>
                      <a:lnTo>
                        <a:pt x="13" y="24"/>
                      </a:lnTo>
                      <a:lnTo>
                        <a:pt x="25" y="52"/>
                      </a:lnTo>
                      <a:lnTo>
                        <a:pt x="36" y="84"/>
                      </a:lnTo>
                      <a:lnTo>
                        <a:pt x="45" y="119"/>
                      </a:lnTo>
                      <a:lnTo>
                        <a:pt x="49" y="149"/>
                      </a:lnTo>
                      <a:lnTo>
                        <a:pt x="53" y="183"/>
                      </a:lnTo>
                      <a:lnTo>
                        <a:pt x="56" y="218"/>
                      </a:lnTo>
                    </a:path>
                  </a:pathLst>
                </a:custGeom>
                <a:noFill/>
                <a:ln w="4763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712714" name="Group 112"/>
                <p:cNvGrpSpPr>
                  <a:grpSpLocks noChangeAspect="1"/>
                </p:cNvGrpSpPr>
                <p:nvPr/>
              </p:nvGrpSpPr>
              <p:grpSpPr bwMode="auto">
                <a:xfrm>
                  <a:off x="-2767" y="-1429"/>
                  <a:ext cx="529" cy="452"/>
                  <a:chOff x="-2767" y="-1429"/>
                  <a:chExt cx="529" cy="452"/>
                </a:xfrm>
              </p:grpSpPr>
              <p:grpSp>
                <p:nvGrpSpPr>
                  <p:cNvPr id="712716" name="Group 11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479" y="-1193"/>
                    <a:ext cx="57" cy="72"/>
                    <a:chOff x="-2479" y="-1193"/>
                    <a:chExt cx="57" cy="72"/>
                  </a:xfrm>
                </p:grpSpPr>
                <p:grpSp>
                  <p:nvGrpSpPr>
                    <p:cNvPr id="712717" name="Group 11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460" y="-1185"/>
                      <a:ext cx="38" cy="64"/>
                      <a:chOff x="-2460" y="-1185"/>
                      <a:chExt cx="38" cy="64"/>
                    </a:xfrm>
                  </p:grpSpPr>
                  <p:sp>
                    <p:nvSpPr>
                      <p:cNvPr id="712819" name="Freeform 11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56" y="-1185"/>
                        <a:ext cx="34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3" y="83"/>
                          </a:cxn>
                          <a:cxn ang="0">
                            <a:pos x="35" y="115"/>
                          </a:cxn>
                          <a:cxn ang="0">
                            <a:pos x="43" y="156"/>
                          </a:cxn>
                          <a:cxn ang="0">
                            <a:pos x="42" y="189"/>
                          </a:cxn>
                          <a:cxn ang="0">
                            <a:pos x="98" y="181"/>
                          </a:cxn>
                          <a:cxn ang="0">
                            <a:pos x="102" y="139"/>
                          </a:cxn>
                          <a:cxn ang="0">
                            <a:pos x="94" y="96"/>
                          </a:cxn>
                          <a:cxn ang="0">
                            <a:pos x="86" y="66"/>
                          </a:cxn>
                          <a:cxn ang="0">
                            <a:pos x="73" y="35"/>
                          </a:cxn>
                          <a:cxn ang="0">
                            <a:pos x="50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2" h="189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3" y="83"/>
                            </a:lnTo>
                            <a:lnTo>
                              <a:pt x="35" y="115"/>
                            </a:lnTo>
                            <a:lnTo>
                              <a:pt x="43" y="156"/>
                            </a:lnTo>
                            <a:lnTo>
                              <a:pt x="42" y="189"/>
                            </a:lnTo>
                            <a:lnTo>
                              <a:pt x="98" y="181"/>
                            </a:lnTo>
                            <a:lnTo>
                              <a:pt x="102" y="139"/>
                            </a:lnTo>
                            <a:lnTo>
                              <a:pt x="94" y="96"/>
                            </a:lnTo>
                            <a:lnTo>
                              <a:pt x="86" y="66"/>
                            </a:lnTo>
                            <a:lnTo>
                              <a:pt x="73" y="35"/>
                            </a:lnTo>
                            <a:lnTo>
                              <a:pt x="50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40404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820" name="Freeform 11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60" y="-1184"/>
                        <a:ext cx="35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5" y="83"/>
                          </a:cxn>
                          <a:cxn ang="0">
                            <a:pos x="38" y="115"/>
                          </a:cxn>
                          <a:cxn ang="0">
                            <a:pos x="46" y="156"/>
                          </a:cxn>
                          <a:cxn ang="0">
                            <a:pos x="45" y="188"/>
                          </a:cxn>
                          <a:cxn ang="0">
                            <a:pos x="103" y="178"/>
                          </a:cxn>
                          <a:cxn ang="0">
                            <a:pos x="106" y="139"/>
                          </a:cxn>
                          <a:cxn ang="0">
                            <a:pos x="100" y="97"/>
                          </a:cxn>
                          <a:cxn ang="0">
                            <a:pos x="90" y="59"/>
                          </a:cxn>
                          <a:cxn ang="0">
                            <a:pos x="75" y="32"/>
                          </a:cxn>
                          <a:cxn ang="0">
                            <a:pos x="54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6" h="188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5" y="83"/>
                            </a:lnTo>
                            <a:lnTo>
                              <a:pt x="38" y="115"/>
                            </a:lnTo>
                            <a:lnTo>
                              <a:pt x="46" y="156"/>
                            </a:lnTo>
                            <a:lnTo>
                              <a:pt x="45" y="188"/>
                            </a:lnTo>
                            <a:lnTo>
                              <a:pt x="103" y="178"/>
                            </a:lnTo>
                            <a:lnTo>
                              <a:pt x="106" y="139"/>
                            </a:lnTo>
                            <a:lnTo>
                              <a:pt x="100" y="97"/>
                            </a:lnTo>
                            <a:lnTo>
                              <a:pt x="90" y="59"/>
                            </a:lnTo>
                            <a:lnTo>
                              <a:pt x="75" y="32"/>
                            </a:lnTo>
                            <a:lnTo>
                              <a:pt x="54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712821" name="Line 11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-2479" y="-1193"/>
                      <a:ext cx="53" cy="2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712718" name="Group 1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67" y="-1429"/>
                    <a:ext cx="529" cy="452"/>
                    <a:chOff x="-2767" y="-1429"/>
                    <a:chExt cx="529" cy="452"/>
                  </a:xfrm>
                </p:grpSpPr>
                <p:sp>
                  <p:nvSpPr>
                    <p:cNvPr id="712823" name="Freeform 11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522" y="-1126"/>
                      <a:ext cx="284" cy="14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15"/>
                        </a:cxn>
                        <a:cxn ang="0">
                          <a:pos x="737" y="436"/>
                        </a:cxn>
                        <a:cxn ang="0">
                          <a:pos x="770" y="445"/>
                        </a:cxn>
                        <a:cxn ang="0">
                          <a:pos x="798" y="437"/>
                        </a:cxn>
                        <a:cxn ang="0">
                          <a:pos x="825" y="420"/>
                        </a:cxn>
                        <a:cxn ang="0">
                          <a:pos x="840" y="401"/>
                        </a:cxn>
                        <a:cxn ang="0">
                          <a:pos x="850" y="373"/>
                        </a:cxn>
                        <a:cxn ang="0">
                          <a:pos x="853" y="338"/>
                        </a:cxn>
                        <a:cxn ang="0">
                          <a:pos x="841" y="302"/>
                        </a:cxn>
                        <a:cxn ang="0">
                          <a:pos x="807" y="275"/>
                        </a:cxn>
                        <a:cxn ang="0">
                          <a:pos x="293" y="0"/>
                        </a:cxn>
                        <a:cxn ang="0">
                          <a:pos x="240" y="8"/>
                        </a:cxn>
                        <a:cxn ang="0">
                          <a:pos x="170" y="26"/>
                        </a:cxn>
                        <a:cxn ang="0">
                          <a:pos x="101" y="55"/>
                        </a:cxn>
                        <a:cxn ang="0">
                          <a:pos x="52" y="80"/>
                        </a:cxn>
                        <a:cxn ang="0">
                          <a:pos x="0" y="115"/>
                        </a:cxn>
                      </a:cxnLst>
                      <a:rect l="0" t="0" r="r" b="b"/>
                      <a:pathLst>
                        <a:path w="853" h="445">
                          <a:moveTo>
                            <a:pt x="0" y="115"/>
                          </a:moveTo>
                          <a:lnTo>
                            <a:pt x="737" y="436"/>
                          </a:lnTo>
                          <a:lnTo>
                            <a:pt x="770" y="445"/>
                          </a:lnTo>
                          <a:lnTo>
                            <a:pt x="798" y="437"/>
                          </a:lnTo>
                          <a:lnTo>
                            <a:pt x="825" y="420"/>
                          </a:lnTo>
                          <a:lnTo>
                            <a:pt x="840" y="401"/>
                          </a:lnTo>
                          <a:lnTo>
                            <a:pt x="850" y="373"/>
                          </a:lnTo>
                          <a:lnTo>
                            <a:pt x="853" y="338"/>
                          </a:lnTo>
                          <a:lnTo>
                            <a:pt x="841" y="302"/>
                          </a:lnTo>
                          <a:lnTo>
                            <a:pt x="807" y="275"/>
                          </a:lnTo>
                          <a:lnTo>
                            <a:pt x="293" y="0"/>
                          </a:lnTo>
                          <a:lnTo>
                            <a:pt x="240" y="8"/>
                          </a:lnTo>
                          <a:lnTo>
                            <a:pt x="170" y="26"/>
                          </a:lnTo>
                          <a:lnTo>
                            <a:pt x="101" y="55"/>
                          </a:lnTo>
                          <a:lnTo>
                            <a:pt x="52" y="80"/>
                          </a:lnTo>
                          <a:lnTo>
                            <a:pt x="0" y="115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12719" name="Group 12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767" y="-1429"/>
                      <a:ext cx="364" cy="336"/>
                      <a:chOff x="-2767" y="-1429"/>
                      <a:chExt cx="364" cy="336"/>
                    </a:xfrm>
                  </p:grpSpPr>
                  <p:grpSp>
                    <p:nvGrpSpPr>
                      <p:cNvPr id="712720" name="Group 12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-2767" y="-1429"/>
                        <a:ext cx="251" cy="239"/>
                        <a:chOff x="-2767" y="-1429"/>
                        <a:chExt cx="251" cy="239"/>
                      </a:xfrm>
                    </p:grpSpPr>
                    <p:grpSp>
                      <p:nvGrpSpPr>
                        <p:cNvPr id="712724" name="Group 122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-2767" y="-1429"/>
                          <a:ext cx="210" cy="239"/>
                          <a:chOff x="-2767" y="-1429"/>
                          <a:chExt cx="210" cy="239"/>
                        </a:xfrm>
                      </p:grpSpPr>
                      <p:sp>
                        <p:nvSpPr>
                          <p:cNvPr id="712827" name="Freeform 12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67" y="-1429"/>
                            <a:ext cx="210" cy="239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715"/>
                              </a:cxn>
                              <a:cxn ang="0">
                                <a:pos x="183" y="420"/>
                              </a:cxn>
                              <a:cxn ang="0">
                                <a:pos x="384" y="82"/>
                              </a:cxn>
                              <a:cxn ang="0">
                                <a:pos x="400" y="58"/>
                              </a:cxn>
                              <a:cxn ang="0">
                                <a:pos x="631" y="0"/>
                              </a:cxn>
                              <a:cxn ang="0">
                                <a:pos x="557" y="584"/>
                              </a:cxn>
                              <a:cxn ang="0">
                                <a:pos x="503" y="612"/>
                              </a:cxn>
                              <a:cxn ang="0">
                                <a:pos x="450" y="637"/>
                              </a:cxn>
                              <a:cxn ang="0">
                                <a:pos x="390" y="659"/>
                              </a:cxn>
                              <a:cxn ang="0">
                                <a:pos x="318" y="675"/>
                              </a:cxn>
                              <a:cxn ang="0">
                                <a:pos x="243" y="687"/>
                              </a:cxn>
                              <a:cxn ang="0">
                                <a:pos x="166" y="698"/>
                              </a:cxn>
                              <a:cxn ang="0">
                                <a:pos x="82" y="707"/>
                              </a:cxn>
                              <a:cxn ang="0">
                                <a:pos x="0" y="715"/>
                              </a:cxn>
                            </a:cxnLst>
                            <a:rect l="0" t="0" r="r" b="b"/>
                            <a:pathLst>
                              <a:path w="631" h="715">
                                <a:moveTo>
                                  <a:pt x="0" y="715"/>
                                </a:moveTo>
                                <a:lnTo>
                                  <a:pt x="183" y="420"/>
                                </a:lnTo>
                                <a:lnTo>
                                  <a:pt x="384" y="82"/>
                                </a:lnTo>
                                <a:lnTo>
                                  <a:pt x="400" y="58"/>
                                </a:lnTo>
                                <a:lnTo>
                                  <a:pt x="631" y="0"/>
                                </a:lnTo>
                                <a:lnTo>
                                  <a:pt x="557" y="584"/>
                                </a:lnTo>
                                <a:lnTo>
                                  <a:pt x="503" y="612"/>
                                </a:lnTo>
                                <a:lnTo>
                                  <a:pt x="450" y="637"/>
                                </a:lnTo>
                                <a:lnTo>
                                  <a:pt x="390" y="659"/>
                                </a:lnTo>
                                <a:lnTo>
                                  <a:pt x="318" y="675"/>
                                </a:lnTo>
                                <a:lnTo>
                                  <a:pt x="243" y="687"/>
                                </a:lnTo>
                                <a:lnTo>
                                  <a:pt x="166" y="698"/>
                                </a:lnTo>
                                <a:lnTo>
                                  <a:pt x="82" y="707"/>
                                </a:lnTo>
                                <a:lnTo>
                                  <a:pt x="0" y="71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0808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712828" name="Freeform 124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40" y="-1401"/>
                            <a:ext cx="163" cy="20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600"/>
                              </a:cxn>
                              <a:cxn ang="0">
                                <a:pos x="350" y="32"/>
                              </a:cxn>
                              <a:cxn ang="0">
                                <a:pos x="490" y="0"/>
                              </a:cxn>
                              <a:cxn ang="0">
                                <a:pos x="412" y="511"/>
                              </a:cxn>
                              <a:cxn ang="0">
                                <a:pos x="368" y="535"/>
                              </a:cxn>
                              <a:cxn ang="0">
                                <a:pos x="312" y="553"/>
                              </a:cxn>
                              <a:cxn ang="0">
                                <a:pos x="241" y="566"/>
                              </a:cxn>
                              <a:cxn ang="0">
                                <a:pos x="176" y="577"/>
                              </a:cxn>
                              <a:cxn ang="0">
                                <a:pos x="119" y="586"/>
                              </a:cxn>
                              <a:cxn ang="0">
                                <a:pos x="57" y="593"/>
                              </a:cxn>
                              <a:cxn ang="0">
                                <a:pos x="0" y="600"/>
                              </a:cxn>
                            </a:cxnLst>
                            <a:rect l="0" t="0" r="r" b="b"/>
                            <a:pathLst>
                              <a:path w="490" h="600">
                                <a:moveTo>
                                  <a:pt x="0" y="600"/>
                                </a:moveTo>
                                <a:lnTo>
                                  <a:pt x="350" y="32"/>
                                </a:lnTo>
                                <a:lnTo>
                                  <a:pt x="490" y="0"/>
                                </a:lnTo>
                                <a:lnTo>
                                  <a:pt x="412" y="511"/>
                                </a:lnTo>
                                <a:lnTo>
                                  <a:pt x="368" y="535"/>
                                </a:lnTo>
                                <a:lnTo>
                                  <a:pt x="312" y="553"/>
                                </a:lnTo>
                                <a:lnTo>
                                  <a:pt x="241" y="566"/>
                                </a:lnTo>
                                <a:lnTo>
                                  <a:pt x="176" y="577"/>
                                </a:lnTo>
                                <a:lnTo>
                                  <a:pt x="119" y="586"/>
                                </a:lnTo>
                                <a:lnTo>
                                  <a:pt x="57" y="593"/>
                                </a:lnTo>
                                <a:lnTo>
                                  <a:pt x="0" y="6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0A0A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712829" name="Freeform 125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-2636" y="-1278"/>
                          <a:ext cx="120" cy="77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230"/>
                            </a:cxn>
                            <a:cxn ang="0">
                              <a:pos x="39" y="183"/>
                            </a:cxn>
                            <a:cxn ang="0">
                              <a:pos x="64" y="156"/>
                            </a:cxn>
                            <a:cxn ang="0">
                              <a:pos x="102" y="112"/>
                            </a:cxn>
                            <a:cxn ang="0">
                              <a:pos x="137" y="78"/>
                            </a:cxn>
                            <a:cxn ang="0">
                              <a:pos x="180" y="39"/>
                            </a:cxn>
                            <a:cxn ang="0">
                              <a:pos x="212" y="18"/>
                            </a:cxn>
                            <a:cxn ang="0">
                              <a:pos x="236" y="7"/>
                            </a:cxn>
                            <a:cxn ang="0">
                              <a:pos x="255" y="0"/>
                            </a:cxn>
                            <a:cxn ang="0">
                              <a:pos x="261" y="1"/>
                            </a:cxn>
                            <a:cxn ang="0">
                              <a:pos x="264" y="17"/>
                            </a:cxn>
                            <a:cxn ang="0">
                              <a:pos x="268" y="32"/>
                            </a:cxn>
                            <a:cxn ang="0">
                              <a:pos x="275" y="44"/>
                            </a:cxn>
                            <a:cxn ang="0">
                              <a:pos x="286" y="57"/>
                            </a:cxn>
                            <a:cxn ang="0">
                              <a:pos x="304" y="74"/>
                            </a:cxn>
                            <a:cxn ang="0">
                              <a:pos x="318" y="83"/>
                            </a:cxn>
                            <a:cxn ang="0">
                              <a:pos x="339" y="99"/>
                            </a:cxn>
                            <a:cxn ang="0">
                              <a:pos x="361" y="115"/>
                            </a:cxn>
                            <a:cxn ang="0">
                              <a:pos x="351" y="131"/>
                            </a:cxn>
                            <a:cxn ang="0">
                              <a:pos x="339" y="142"/>
                            </a:cxn>
                            <a:cxn ang="0">
                              <a:pos x="318" y="152"/>
                            </a:cxn>
                            <a:cxn ang="0">
                              <a:pos x="285" y="163"/>
                            </a:cxn>
                            <a:cxn ang="0">
                              <a:pos x="0" y="230"/>
                            </a:cxn>
                          </a:cxnLst>
                          <a:rect l="0" t="0" r="r" b="b"/>
                          <a:pathLst>
                            <a:path w="361" h="230">
                              <a:moveTo>
                                <a:pt x="0" y="230"/>
                              </a:moveTo>
                              <a:lnTo>
                                <a:pt x="39" y="183"/>
                              </a:lnTo>
                              <a:lnTo>
                                <a:pt x="64" y="156"/>
                              </a:lnTo>
                              <a:lnTo>
                                <a:pt x="102" y="112"/>
                              </a:lnTo>
                              <a:lnTo>
                                <a:pt x="137" y="78"/>
                              </a:lnTo>
                              <a:lnTo>
                                <a:pt x="180" y="39"/>
                              </a:lnTo>
                              <a:lnTo>
                                <a:pt x="212" y="18"/>
                              </a:lnTo>
                              <a:lnTo>
                                <a:pt x="236" y="7"/>
                              </a:lnTo>
                              <a:lnTo>
                                <a:pt x="255" y="0"/>
                              </a:lnTo>
                              <a:lnTo>
                                <a:pt x="261" y="1"/>
                              </a:lnTo>
                              <a:lnTo>
                                <a:pt x="264" y="17"/>
                              </a:lnTo>
                              <a:lnTo>
                                <a:pt x="268" y="32"/>
                              </a:lnTo>
                              <a:lnTo>
                                <a:pt x="275" y="44"/>
                              </a:lnTo>
                              <a:lnTo>
                                <a:pt x="286" y="57"/>
                              </a:lnTo>
                              <a:lnTo>
                                <a:pt x="304" y="74"/>
                              </a:lnTo>
                              <a:lnTo>
                                <a:pt x="318" y="83"/>
                              </a:lnTo>
                              <a:lnTo>
                                <a:pt x="339" y="99"/>
                              </a:lnTo>
                              <a:lnTo>
                                <a:pt x="361" y="115"/>
                              </a:lnTo>
                              <a:lnTo>
                                <a:pt x="351" y="131"/>
                              </a:lnTo>
                              <a:lnTo>
                                <a:pt x="339" y="142"/>
                              </a:lnTo>
                              <a:lnTo>
                                <a:pt x="318" y="152"/>
                              </a:lnTo>
                              <a:lnTo>
                                <a:pt x="285" y="163"/>
                              </a:lnTo>
                              <a:lnTo>
                                <a:pt x="0" y="23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712830" name="Freeform 12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685" y="-1256"/>
                        <a:ext cx="282" cy="1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61"/>
                          </a:cxn>
                          <a:cxn ang="0">
                            <a:pos x="101" y="481"/>
                          </a:cxn>
                          <a:cxn ang="0">
                            <a:pos x="137" y="490"/>
                          </a:cxn>
                          <a:cxn ang="0">
                            <a:pos x="197" y="481"/>
                          </a:cxn>
                          <a:cxn ang="0">
                            <a:pos x="304" y="455"/>
                          </a:cxn>
                          <a:cxn ang="0">
                            <a:pos x="443" y="410"/>
                          </a:cxn>
                          <a:cxn ang="0">
                            <a:pos x="534" y="371"/>
                          </a:cxn>
                          <a:cxn ang="0">
                            <a:pos x="665" y="221"/>
                          </a:cxn>
                          <a:cxn ang="0">
                            <a:pos x="754" y="113"/>
                          </a:cxn>
                          <a:cxn ang="0">
                            <a:pos x="848" y="17"/>
                          </a:cxn>
                          <a:cxn ang="0">
                            <a:pos x="840" y="0"/>
                          </a:cxn>
                          <a:cxn ang="0">
                            <a:pos x="698" y="50"/>
                          </a:cxn>
                          <a:cxn ang="0">
                            <a:pos x="558" y="99"/>
                          </a:cxn>
                          <a:cxn ang="0">
                            <a:pos x="465" y="157"/>
                          </a:cxn>
                          <a:cxn ang="0">
                            <a:pos x="356" y="231"/>
                          </a:cxn>
                          <a:cxn ang="0">
                            <a:pos x="185" y="351"/>
                          </a:cxn>
                          <a:cxn ang="0">
                            <a:pos x="0" y="461"/>
                          </a:cxn>
                        </a:cxnLst>
                        <a:rect l="0" t="0" r="r" b="b"/>
                        <a:pathLst>
                          <a:path w="848" h="490">
                            <a:moveTo>
                              <a:pt x="0" y="461"/>
                            </a:moveTo>
                            <a:lnTo>
                              <a:pt x="101" y="481"/>
                            </a:lnTo>
                            <a:lnTo>
                              <a:pt x="137" y="490"/>
                            </a:lnTo>
                            <a:lnTo>
                              <a:pt x="197" y="481"/>
                            </a:lnTo>
                            <a:lnTo>
                              <a:pt x="304" y="455"/>
                            </a:lnTo>
                            <a:lnTo>
                              <a:pt x="443" y="410"/>
                            </a:lnTo>
                            <a:lnTo>
                              <a:pt x="534" y="371"/>
                            </a:lnTo>
                            <a:lnTo>
                              <a:pt x="665" y="221"/>
                            </a:lnTo>
                            <a:lnTo>
                              <a:pt x="754" y="113"/>
                            </a:lnTo>
                            <a:lnTo>
                              <a:pt x="848" y="17"/>
                            </a:lnTo>
                            <a:lnTo>
                              <a:pt x="840" y="0"/>
                            </a:lnTo>
                            <a:lnTo>
                              <a:pt x="698" y="50"/>
                            </a:lnTo>
                            <a:lnTo>
                              <a:pt x="558" y="99"/>
                            </a:lnTo>
                            <a:lnTo>
                              <a:pt x="465" y="157"/>
                            </a:lnTo>
                            <a:lnTo>
                              <a:pt x="356" y="231"/>
                            </a:lnTo>
                            <a:lnTo>
                              <a:pt x="185" y="351"/>
                            </a:lnTo>
                            <a:lnTo>
                              <a:pt x="0" y="461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grpSp>
            <p:nvGrpSpPr>
              <p:cNvPr id="712729" name="Group 127"/>
              <p:cNvGrpSpPr>
                <a:grpSpLocks noChangeAspect="1"/>
              </p:cNvGrpSpPr>
              <p:nvPr/>
            </p:nvGrpSpPr>
            <p:grpSpPr bwMode="auto">
              <a:xfrm>
                <a:off x="-3252" y="-1131"/>
                <a:ext cx="257" cy="116"/>
                <a:chOff x="-3252" y="-1131"/>
                <a:chExt cx="257" cy="116"/>
              </a:xfrm>
            </p:grpSpPr>
            <p:grpSp>
              <p:nvGrpSpPr>
                <p:cNvPr id="712736" name="Group 128"/>
                <p:cNvGrpSpPr>
                  <a:grpSpLocks noChangeAspect="1"/>
                </p:cNvGrpSpPr>
                <p:nvPr/>
              </p:nvGrpSpPr>
              <p:grpSpPr bwMode="auto">
                <a:xfrm>
                  <a:off x="-3252" y="-1131"/>
                  <a:ext cx="257" cy="116"/>
                  <a:chOff x="-3252" y="-1131"/>
                  <a:chExt cx="257" cy="116"/>
                </a:xfrm>
              </p:grpSpPr>
              <p:sp>
                <p:nvSpPr>
                  <p:cNvPr id="712833" name="Freeform 129"/>
                  <p:cNvSpPr>
                    <a:spLocks noChangeAspect="1"/>
                  </p:cNvSpPr>
                  <p:nvPr/>
                </p:nvSpPr>
                <p:spPr bwMode="auto">
                  <a:xfrm>
                    <a:off x="-3252" y="-1131"/>
                    <a:ext cx="257" cy="116"/>
                  </a:xfrm>
                  <a:custGeom>
                    <a:avLst/>
                    <a:gdLst/>
                    <a:ahLst/>
                    <a:cxnLst>
                      <a:cxn ang="0">
                        <a:pos x="27" y="328"/>
                      </a:cxn>
                      <a:cxn ang="0">
                        <a:pos x="60" y="336"/>
                      </a:cxn>
                      <a:cxn ang="0">
                        <a:pos x="96" y="345"/>
                      </a:cxn>
                      <a:cxn ang="0">
                        <a:pos x="142" y="350"/>
                      </a:cxn>
                      <a:cxn ang="0">
                        <a:pos x="187" y="350"/>
                      </a:cxn>
                      <a:cxn ang="0">
                        <a:pos x="244" y="346"/>
                      </a:cxn>
                      <a:cxn ang="0">
                        <a:pos x="292" y="340"/>
                      </a:cxn>
                      <a:cxn ang="0">
                        <a:pos x="341" y="328"/>
                      </a:cxn>
                      <a:cxn ang="0">
                        <a:pos x="391" y="315"/>
                      </a:cxn>
                      <a:cxn ang="0">
                        <a:pos x="436" y="301"/>
                      </a:cxn>
                      <a:cxn ang="0">
                        <a:pos x="477" y="287"/>
                      </a:cxn>
                      <a:cxn ang="0">
                        <a:pos x="514" y="269"/>
                      </a:cxn>
                      <a:cxn ang="0">
                        <a:pos x="551" y="249"/>
                      </a:cxn>
                      <a:cxn ang="0">
                        <a:pos x="586" y="228"/>
                      </a:cxn>
                      <a:cxn ang="0">
                        <a:pos x="622" y="206"/>
                      </a:cxn>
                      <a:cxn ang="0">
                        <a:pos x="654" y="183"/>
                      </a:cxn>
                      <a:cxn ang="0">
                        <a:pos x="690" y="154"/>
                      </a:cxn>
                      <a:cxn ang="0">
                        <a:pos x="723" y="122"/>
                      </a:cxn>
                      <a:cxn ang="0">
                        <a:pos x="744" y="93"/>
                      </a:cxn>
                      <a:cxn ang="0">
                        <a:pos x="762" y="62"/>
                      </a:cxn>
                      <a:cxn ang="0">
                        <a:pos x="769" y="34"/>
                      </a:cxn>
                      <a:cxn ang="0">
                        <a:pos x="736" y="20"/>
                      </a:cxn>
                      <a:cxn ang="0">
                        <a:pos x="702" y="13"/>
                      </a:cxn>
                      <a:cxn ang="0">
                        <a:pos x="658" y="3"/>
                      </a:cxn>
                      <a:cxn ang="0">
                        <a:pos x="622" y="0"/>
                      </a:cxn>
                      <a:cxn ang="0">
                        <a:pos x="513" y="22"/>
                      </a:cxn>
                      <a:cxn ang="0">
                        <a:pos x="474" y="25"/>
                      </a:cxn>
                      <a:cxn ang="0">
                        <a:pos x="438" y="29"/>
                      </a:cxn>
                      <a:cxn ang="0">
                        <a:pos x="395" y="39"/>
                      </a:cxn>
                      <a:cxn ang="0">
                        <a:pos x="351" y="53"/>
                      </a:cxn>
                      <a:cxn ang="0">
                        <a:pos x="312" y="66"/>
                      </a:cxn>
                      <a:cxn ang="0">
                        <a:pos x="271" y="86"/>
                      </a:cxn>
                      <a:cxn ang="0">
                        <a:pos x="235" y="104"/>
                      </a:cxn>
                      <a:cxn ang="0">
                        <a:pos x="205" y="125"/>
                      </a:cxn>
                      <a:cxn ang="0">
                        <a:pos x="173" y="148"/>
                      </a:cxn>
                      <a:cxn ang="0">
                        <a:pos x="91" y="199"/>
                      </a:cxn>
                      <a:cxn ang="0">
                        <a:pos x="56" y="228"/>
                      </a:cxn>
                      <a:cxn ang="0">
                        <a:pos x="31" y="258"/>
                      </a:cxn>
                      <a:cxn ang="0">
                        <a:pos x="13" y="289"/>
                      </a:cxn>
                      <a:cxn ang="0">
                        <a:pos x="0" y="319"/>
                      </a:cxn>
                      <a:cxn ang="0">
                        <a:pos x="27" y="328"/>
                      </a:cxn>
                    </a:cxnLst>
                    <a:rect l="0" t="0" r="r" b="b"/>
                    <a:pathLst>
                      <a:path w="769" h="350">
                        <a:moveTo>
                          <a:pt x="27" y="328"/>
                        </a:moveTo>
                        <a:lnTo>
                          <a:pt x="60" y="336"/>
                        </a:lnTo>
                        <a:lnTo>
                          <a:pt x="96" y="345"/>
                        </a:lnTo>
                        <a:lnTo>
                          <a:pt x="142" y="350"/>
                        </a:lnTo>
                        <a:lnTo>
                          <a:pt x="187" y="350"/>
                        </a:lnTo>
                        <a:lnTo>
                          <a:pt x="244" y="346"/>
                        </a:lnTo>
                        <a:lnTo>
                          <a:pt x="292" y="340"/>
                        </a:lnTo>
                        <a:lnTo>
                          <a:pt x="341" y="328"/>
                        </a:lnTo>
                        <a:lnTo>
                          <a:pt x="391" y="315"/>
                        </a:lnTo>
                        <a:lnTo>
                          <a:pt x="436" y="301"/>
                        </a:lnTo>
                        <a:lnTo>
                          <a:pt x="477" y="287"/>
                        </a:lnTo>
                        <a:lnTo>
                          <a:pt x="514" y="269"/>
                        </a:lnTo>
                        <a:lnTo>
                          <a:pt x="551" y="249"/>
                        </a:lnTo>
                        <a:lnTo>
                          <a:pt x="586" y="228"/>
                        </a:lnTo>
                        <a:lnTo>
                          <a:pt x="622" y="206"/>
                        </a:lnTo>
                        <a:lnTo>
                          <a:pt x="654" y="183"/>
                        </a:lnTo>
                        <a:lnTo>
                          <a:pt x="690" y="154"/>
                        </a:lnTo>
                        <a:lnTo>
                          <a:pt x="723" y="122"/>
                        </a:lnTo>
                        <a:lnTo>
                          <a:pt x="744" y="93"/>
                        </a:lnTo>
                        <a:lnTo>
                          <a:pt x="762" y="62"/>
                        </a:lnTo>
                        <a:lnTo>
                          <a:pt x="769" y="34"/>
                        </a:lnTo>
                        <a:lnTo>
                          <a:pt x="736" y="20"/>
                        </a:lnTo>
                        <a:lnTo>
                          <a:pt x="702" y="13"/>
                        </a:lnTo>
                        <a:lnTo>
                          <a:pt x="658" y="3"/>
                        </a:lnTo>
                        <a:lnTo>
                          <a:pt x="622" y="0"/>
                        </a:lnTo>
                        <a:lnTo>
                          <a:pt x="513" y="22"/>
                        </a:lnTo>
                        <a:lnTo>
                          <a:pt x="474" y="25"/>
                        </a:lnTo>
                        <a:lnTo>
                          <a:pt x="438" y="29"/>
                        </a:lnTo>
                        <a:lnTo>
                          <a:pt x="395" y="39"/>
                        </a:lnTo>
                        <a:lnTo>
                          <a:pt x="351" y="53"/>
                        </a:lnTo>
                        <a:lnTo>
                          <a:pt x="312" y="66"/>
                        </a:lnTo>
                        <a:lnTo>
                          <a:pt x="271" y="86"/>
                        </a:lnTo>
                        <a:lnTo>
                          <a:pt x="235" y="104"/>
                        </a:lnTo>
                        <a:lnTo>
                          <a:pt x="205" y="125"/>
                        </a:lnTo>
                        <a:lnTo>
                          <a:pt x="173" y="148"/>
                        </a:lnTo>
                        <a:lnTo>
                          <a:pt x="91" y="199"/>
                        </a:lnTo>
                        <a:lnTo>
                          <a:pt x="56" y="228"/>
                        </a:lnTo>
                        <a:lnTo>
                          <a:pt x="31" y="258"/>
                        </a:lnTo>
                        <a:lnTo>
                          <a:pt x="13" y="289"/>
                        </a:lnTo>
                        <a:lnTo>
                          <a:pt x="0" y="319"/>
                        </a:lnTo>
                        <a:lnTo>
                          <a:pt x="27" y="3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34" name="Freeform 130"/>
                  <p:cNvSpPr>
                    <a:spLocks noChangeAspect="1"/>
                  </p:cNvSpPr>
                  <p:nvPr/>
                </p:nvSpPr>
                <p:spPr bwMode="auto">
                  <a:xfrm>
                    <a:off x="-3245" y="-1131"/>
                    <a:ext cx="244" cy="109"/>
                  </a:xfrm>
                  <a:custGeom>
                    <a:avLst/>
                    <a:gdLst/>
                    <a:ahLst/>
                    <a:cxnLst>
                      <a:cxn ang="0">
                        <a:pos x="0" y="308"/>
                      </a:cxn>
                      <a:cxn ang="0">
                        <a:pos x="33" y="315"/>
                      </a:cxn>
                      <a:cxn ang="0">
                        <a:pos x="69" y="324"/>
                      </a:cxn>
                      <a:cxn ang="0">
                        <a:pos x="115" y="329"/>
                      </a:cxn>
                      <a:cxn ang="0">
                        <a:pos x="159" y="329"/>
                      </a:cxn>
                      <a:cxn ang="0">
                        <a:pos x="216" y="325"/>
                      </a:cxn>
                      <a:cxn ang="0">
                        <a:pos x="264" y="320"/>
                      </a:cxn>
                      <a:cxn ang="0">
                        <a:pos x="317" y="308"/>
                      </a:cxn>
                      <a:cxn ang="0">
                        <a:pos x="363" y="296"/>
                      </a:cxn>
                      <a:cxn ang="0">
                        <a:pos x="409" y="281"/>
                      </a:cxn>
                      <a:cxn ang="0">
                        <a:pos x="449" y="266"/>
                      </a:cxn>
                      <a:cxn ang="0">
                        <a:pos x="486" y="249"/>
                      </a:cxn>
                      <a:cxn ang="0">
                        <a:pos x="524" y="228"/>
                      </a:cxn>
                      <a:cxn ang="0">
                        <a:pos x="559" y="208"/>
                      </a:cxn>
                      <a:cxn ang="0">
                        <a:pos x="595" y="185"/>
                      </a:cxn>
                      <a:cxn ang="0">
                        <a:pos x="626" y="162"/>
                      </a:cxn>
                      <a:cxn ang="0">
                        <a:pos x="662" y="133"/>
                      </a:cxn>
                      <a:cxn ang="0">
                        <a:pos x="695" y="101"/>
                      </a:cxn>
                      <a:cxn ang="0">
                        <a:pos x="716" y="74"/>
                      </a:cxn>
                      <a:cxn ang="0">
                        <a:pos x="731" y="44"/>
                      </a:cxn>
                      <a:cxn ang="0">
                        <a:pos x="697" y="30"/>
                      </a:cxn>
                      <a:cxn ang="0">
                        <a:pos x="653" y="15"/>
                      </a:cxn>
                      <a:cxn ang="0">
                        <a:pos x="610" y="7"/>
                      </a:cxn>
                      <a:cxn ang="0">
                        <a:pos x="567" y="3"/>
                      </a:cxn>
                      <a:cxn ang="0">
                        <a:pos x="529" y="0"/>
                      </a:cxn>
                      <a:cxn ang="0">
                        <a:pos x="485" y="2"/>
                      </a:cxn>
                      <a:cxn ang="0">
                        <a:pos x="446" y="4"/>
                      </a:cxn>
                      <a:cxn ang="0">
                        <a:pos x="410" y="8"/>
                      </a:cxn>
                      <a:cxn ang="0">
                        <a:pos x="367" y="18"/>
                      </a:cxn>
                      <a:cxn ang="0">
                        <a:pos x="324" y="32"/>
                      </a:cxn>
                      <a:cxn ang="0">
                        <a:pos x="284" y="45"/>
                      </a:cxn>
                      <a:cxn ang="0">
                        <a:pos x="244" y="65"/>
                      </a:cxn>
                      <a:cxn ang="0">
                        <a:pos x="208" y="85"/>
                      </a:cxn>
                      <a:cxn ang="0">
                        <a:pos x="177" y="104"/>
                      </a:cxn>
                      <a:cxn ang="0">
                        <a:pos x="145" y="127"/>
                      </a:cxn>
                      <a:cxn ang="0">
                        <a:pos x="114" y="158"/>
                      </a:cxn>
                      <a:cxn ang="0">
                        <a:pos x="84" y="184"/>
                      </a:cxn>
                      <a:cxn ang="0">
                        <a:pos x="58" y="215"/>
                      </a:cxn>
                      <a:cxn ang="0">
                        <a:pos x="37" y="246"/>
                      </a:cxn>
                      <a:cxn ang="0">
                        <a:pos x="18" y="277"/>
                      </a:cxn>
                      <a:cxn ang="0">
                        <a:pos x="0" y="308"/>
                      </a:cxn>
                    </a:cxnLst>
                    <a:rect l="0" t="0" r="r" b="b"/>
                    <a:pathLst>
                      <a:path w="731" h="329">
                        <a:moveTo>
                          <a:pt x="0" y="308"/>
                        </a:moveTo>
                        <a:lnTo>
                          <a:pt x="33" y="315"/>
                        </a:lnTo>
                        <a:lnTo>
                          <a:pt x="69" y="324"/>
                        </a:lnTo>
                        <a:lnTo>
                          <a:pt x="115" y="329"/>
                        </a:lnTo>
                        <a:lnTo>
                          <a:pt x="159" y="329"/>
                        </a:lnTo>
                        <a:lnTo>
                          <a:pt x="216" y="325"/>
                        </a:lnTo>
                        <a:lnTo>
                          <a:pt x="264" y="320"/>
                        </a:lnTo>
                        <a:lnTo>
                          <a:pt x="317" y="308"/>
                        </a:lnTo>
                        <a:lnTo>
                          <a:pt x="363" y="296"/>
                        </a:lnTo>
                        <a:lnTo>
                          <a:pt x="409" y="281"/>
                        </a:lnTo>
                        <a:lnTo>
                          <a:pt x="449" y="266"/>
                        </a:lnTo>
                        <a:lnTo>
                          <a:pt x="486" y="249"/>
                        </a:lnTo>
                        <a:lnTo>
                          <a:pt x="524" y="228"/>
                        </a:lnTo>
                        <a:lnTo>
                          <a:pt x="559" y="208"/>
                        </a:lnTo>
                        <a:lnTo>
                          <a:pt x="595" y="185"/>
                        </a:lnTo>
                        <a:lnTo>
                          <a:pt x="626" y="162"/>
                        </a:lnTo>
                        <a:lnTo>
                          <a:pt x="662" y="133"/>
                        </a:lnTo>
                        <a:lnTo>
                          <a:pt x="695" y="101"/>
                        </a:lnTo>
                        <a:lnTo>
                          <a:pt x="716" y="74"/>
                        </a:lnTo>
                        <a:lnTo>
                          <a:pt x="731" y="44"/>
                        </a:lnTo>
                        <a:lnTo>
                          <a:pt x="697" y="30"/>
                        </a:lnTo>
                        <a:lnTo>
                          <a:pt x="653" y="15"/>
                        </a:lnTo>
                        <a:lnTo>
                          <a:pt x="610" y="7"/>
                        </a:lnTo>
                        <a:lnTo>
                          <a:pt x="567" y="3"/>
                        </a:lnTo>
                        <a:lnTo>
                          <a:pt x="529" y="0"/>
                        </a:lnTo>
                        <a:lnTo>
                          <a:pt x="485" y="2"/>
                        </a:lnTo>
                        <a:lnTo>
                          <a:pt x="446" y="4"/>
                        </a:lnTo>
                        <a:lnTo>
                          <a:pt x="410" y="8"/>
                        </a:lnTo>
                        <a:lnTo>
                          <a:pt x="367" y="18"/>
                        </a:lnTo>
                        <a:lnTo>
                          <a:pt x="324" y="32"/>
                        </a:lnTo>
                        <a:lnTo>
                          <a:pt x="284" y="45"/>
                        </a:lnTo>
                        <a:lnTo>
                          <a:pt x="244" y="65"/>
                        </a:lnTo>
                        <a:lnTo>
                          <a:pt x="208" y="85"/>
                        </a:lnTo>
                        <a:lnTo>
                          <a:pt x="177" y="104"/>
                        </a:lnTo>
                        <a:lnTo>
                          <a:pt x="145" y="127"/>
                        </a:lnTo>
                        <a:lnTo>
                          <a:pt x="114" y="158"/>
                        </a:lnTo>
                        <a:lnTo>
                          <a:pt x="84" y="184"/>
                        </a:lnTo>
                        <a:lnTo>
                          <a:pt x="58" y="215"/>
                        </a:lnTo>
                        <a:lnTo>
                          <a:pt x="37" y="246"/>
                        </a:lnTo>
                        <a:lnTo>
                          <a:pt x="18" y="277"/>
                        </a:lnTo>
                        <a:lnTo>
                          <a:pt x="0" y="308"/>
                        </a:lnTo>
                        <a:close/>
                      </a:path>
                    </a:pathLst>
                  </a:custGeom>
                  <a:solidFill>
                    <a:srgbClr val="E0E0FF"/>
                  </a:solidFill>
                  <a:ln w="4763">
                    <a:solidFill>
                      <a:srgbClr val="E0E0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12835" name="Freeform 131"/>
                <p:cNvSpPr>
                  <a:spLocks noChangeAspect="1"/>
                </p:cNvSpPr>
                <p:nvPr/>
              </p:nvSpPr>
              <p:spPr bwMode="auto">
                <a:xfrm>
                  <a:off x="-3233" y="-1066"/>
                  <a:ext cx="36" cy="31"/>
                </a:xfrm>
                <a:custGeom>
                  <a:avLst/>
                  <a:gdLst/>
                  <a:ahLst/>
                  <a:cxnLst>
                    <a:cxn ang="0">
                      <a:pos x="0" y="82"/>
                    </a:cxn>
                    <a:cxn ang="0">
                      <a:pos x="22" y="94"/>
                    </a:cxn>
                    <a:cxn ang="0">
                      <a:pos x="29" y="81"/>
                    </a:cxn>
                    <a:cxn ang="0">
                      <a:pos x="43" y="61"/>
                    </a:cxn>
                    <a:cxn ang="0">
                      <a:pos x="59" y="41"/>
                    </a:cxn>
                    <a:cxn ang="0">
                      <a:pos x="74" y="26"/>
                    </a:cxn>
                    <a:cxn ang="0">
                      <a:pos x="91" y="13"/>
                    </a:cxn>
                    <a:cxn ang="0">
                      <a:pos x="107" y="0"/>
                    </a:cxn>
                    <a:cxn ang="0">
                      <a:pos x="95" y="3"/>
                    </a:cxn>
                    <a:cxn ang="0">
                      <a:pos x="73" y="13"/>
                    </a:cxn>
                    <a:cxn ang="0">
                      <a:pos x="57" y="21"/>
                    </a:cxn>
                    <a:cxn ang="0">
                      <a:pos x="38" y="34"/>
                    </a:cxn>
                    <a:cxn ang="0">
                      <a:pos x="20" y="52"/>
                    </a:cxn>
                    <a:cxn ang="0">
                      <a:pos x="8" y="66"/>
                    </a:cxn>
                    <a:cxn ang="0">
                      <a:pos x="0" y="82"/>
                    </a:cxn>
                  </a:cxnLst>
                  <a:rect l="0" t="0" r="r" b="b"/>
                  <a:pathLst>
                    <a:path w="107" h="94">
                      <a:moveTo>
                        <a:pt x="0" y="82"/>
                      </a:moveTo>
                      <a:lnTo>
                        <a:pt x="22" y="94"/>
                      </a:lnTo>
                      <a:lnTo>
                        <a:pt x="29" y="81"/>
                      </a:lnTo>
                      <a:lnTo>
                        <a:pt x="43" y="61"/>
                      </a:lnTo>
                      <a:lnTo>
                        <a:pt x="59" y="41"/>
                      </a:lnTo>
                      <a:lnTo>
                        <a:pt x="74" y="26"/>
                      </a:lnTo>
                      <a:lnTo>
                        <a:pt x="91" y="13"/>
                      </a:lnTo>
                      <a:lnTo>
                        <a:pt x="107" y="0"/>
                      </a:lnTo>
                      <a:lnTo>
                        <a:pt x="95" y="3"/>
                      </a:lnTo>
                      <a:lnTo>
                        <a:pt x="73" y="13"/>
                      </a:lnTo>
                      <a:lnTo>
                        <a:pt x="57" y="21"/>
                      </a:lnTo>
                      <a:lnTo>
                        <a:pt x="38" y="34"/>
                      </a:lnTo>
                      <a:lnTo>
                        <a:pt x="20" y="52"/>
                      </a:lnTo>
                      <a:lnTo>
                        <a:pt x="8" y="66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712737" name="Group 132"/>
            <p:cNvGrpSpPr>
              <a:grpSpLocks noChangeAspect="1"/>
            </p:cNvGrpSpPr>
            <p:nvPr/>
          </p:nvGrpSpPr>
          <p:grpSpPr bwMode="auto">
            <a:xfrm rot="5837400">
              <a:off x="5078" y="-1069"/>
              <a:ext cx="823" cy="477"/>
              <a:chOff x="-3459" y="-1456"/>
              <a:chExt cx="1221" cy="707"/>
            </a:xfrm>
          </p:grpSpPr>
          <p:grpSp>
            <p:nvGrpSpPr>
              <p:cNvPr id="712739" name="Group 133"/>
              <p:cNvGrpSpPr>
                <a:grpSpLocks noChangeAspect="1"/>
              </p:cNvGrpSpPr>
              <p:nvPr/>
            </p:nvGrpSpPr>
            <p:grpSpPr bwMode="auto">
              <a:xfrm>
                <a:off x="-3095" y="-1456"/>
                <a:ext cx="358" cy="335"/>
                <a:chOff x="-3095" y="-1456"/>
                <a:chExt cx="358" cy="335"/>
              </a:xfrm>
            </p:grpSpPr>
            <p:grpSp>
              <p:nvGrpSpPr>
                <p:cNvPr id="712743" name="Group 134"/>
                <p:cNvGrpSpPr>
                  <a:grpSpLocks noChangeAspect="1"/>
                </p:cNvGrpSpPr>
                <p:nvPr/>
              </p:nvGrpSpPr>
              <p:grpSpPr bwMode="auto">
                <a:xfrm>
                  <a:off x="-3049" y="-1415"/>
                  <a:ext cx="312" cy="294"/>
                  <a:chOff x="-3049" y="-1415"/>
                  <a:chExt cx="312" cy="294"/>
                </a:xfrm>
              </p:grpSpPr>
              <p:sp>
                <p:nvSpPr>
                  <p:cNvPr id="712839" name="Freeform 135"/>
                  <p:cNvSpPr>
                    <a:spLocks noChangeAspect="1"/>
                  </p:cNvSpPr>
                  <p:nvPr/>
                </p:nvSpPr>
                <p:spPr bwMode="auto">
                  <a:xfrm>
                    <a:off x="-3046" y="-1403"/>
                    <a:ext cx="240" cy="282"/>
                  </a:xfrm>
                  <a:custGeom>
                    <a:avLst/>
                    <a:gdLst/>
                    <a:ahLst/>
                    <a:cxnLst>
                      <a:cxn ang="0">
                        <a:pos x="720" y="648"/>
                      </a:cxn>
                      <a:cxn ang="0">
                        <a:pos x="192" y="0"/>
                      </a:cxn>
                      <a:cxn ang="0">
                        <a:pos x="0" y="68"/>
                      </a:cxn>
                      <a:cxn ang="0">
                        <a:pos x="158" y="813"/>
                      </a:cxn>
                      <a:cxn ang="0">
                        <a:pos x="559" y="846"/>
                      </a:cxn>
                      <a:cxn ang="0">
                        <a:pos x="720" y="648"/>
                      </a:cxn>
                    </a:cxnLst>
                    <a:rect l="0" t="0" r="r" b="b"/>
                    <a:pathLst>
                      <a:path w="720" h="846">
                        <a:moveTo>
                          <a:pt x="720" y="648"/>
                        </a:moveTo>
                        <a:lnTo>
                          <a:pt x="192" y="0"/>
                        </a:lnTo>
                        <a:lnTo>
                          <a:pt x="0" y="68"/>
                        </a:lnTo>
                        <a:lnTo>
                          <a:pt x="158" y="813"/>
                        </a:lnTo>
                        <a:lnTo>
                          <a:pt x="559" y="846"/>
                        </a:lnTo>
                        <a:lnTo>
                          <a:pt x="720" y="64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40" name="Freeform 136"/>
                  <p:cNvSpPr>
                    <a:spLocks noChangeAspect="1"/>
                  </p:cNvSpPr>
                  <p:nvPr/>
                </p:nvSpPr>
                <p:spPr bwMode="auto">
                  <a:xfrm>
                    <a:off x="-2994" y="-1415"/>
                    <a:ext cx="257" cy="233"/>
                  </a:xfrm>
                  <a:custGeom>
                    <a:avLst/>
                    <a:gdLst/>
                    <a:ahLst/>
                    <a:cxnLst>
                      <a:cxn ang="0">
                        <a:pos x="525" y="700"/>
                      </a:cxn>
                      <a:cxn ang="0">
                        <a:pos x="0" y="46"/>
                      </a:cxn>
                      <a:cxn ang="0">
                        <a:pos x="128" y="0"/>
                      </a:cxn>
                      <a:cxn ang="0">
                        <a:pos x="770" y="622"/>
                      </a:cxn>
                      <a:cxn ang="0">
                        <a:pos x="525" y="700"/>
                      </a:cxn>
                    </a:cxnLst>
                    <a:rect l="0" t="0" r="r" b="b"/>
                    <a:pathLst>
                      <a:path w="770" h="700">
                        <a:moveTo>
                          <a:pt x="525" y="700"/>
                        </a:moveTo>
                        <a:lnTo>
                          <a:pt x="0" y="46"/>
                        </a:lnTo>
                        <a:lnTo>
                          <a:pt x="128" y="0"/>
                        </a:lnTo>
                        <a:lnTo>
                          <a:pt x="770" y="622"/>
                        </a:lnTo>
                        <a:lnTo>
                          <a:pt x="525" y="70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41" name="Freeform 137"/>
                  <p:cNvSpPr>
                    <a:spLocks noChangeAspect="1"/>
                  </p:cNvSpPr>
                  <p:nvPr/>
                </p:nvSpPr>
                <p:spPr bwMode="auto">
                  <a:xfrm>
                    <a:off x="-3003" y="-1404"/>
                    <a:ext cx="186" cy="227"/>
                  </a:xfrm>
                  <a:custGeom>
                    <a:avLst/>
                    <a:gdLst/>
                    <a:ahLst/>
                    <a:cxnLst>
                      <a:cxn ang="0">
                        <a:pos x="23" y="0"/>
                      </a:cxn>
                      <a:cxn ang="0">
                        <a:pos x="559" y="659"/>
                      </a:cxn>
                      <a:cxn ang="0">
                        <a:pos x="548" y="680"/>
                      </a:cxn>
                      <a:cxn ang="0">
                        <a:pos x="0" y="5"/>
                      </a:cxn>
                      <a:cxn ang="0">
                        <a:pos x="23" y="0"/>
                      </a:cxn>
                    </a:cxnLst>
                    <a:rect l="0" t="0" r="r" b="b"/>
                    <a:pathLst>
                      <a:path w="559" h="680">
                        <a:moveTo>
                          <a:pt x="23" y="0"/>
                        </a:moveTo>
                        <a:lnTo>
                          <a:pt x="559" y="659"/>
                        </a:lnTo>
                        <a:lnTo>
                          <a:pt x="548" y="680"/>
                        </a:lnTo>
                        <a:lnTo>
                          <a:pt x="0" y="5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712745" name="Group 13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958" y="-1383"/>
                    <a:ext cx="168" cy="161"/>
                    <a:chOff x="-2958" y="-1383"/>
                    <a:chExt cx="168" cy="161"/>
                  </a:xfrm>
                </p:grpSpPr>
                <p:sp>
                  <p:nvSpPr>
                    <p:cNvPr id="712843" name="Line 13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58" y="-1383"/>
                      <a:ext cx="36" cy="1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844" name="Line 14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06" y="-1323"/>
                      <a:ext cx="43" cy="24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845" name="Line 14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843" y="-1251"/>
                      <a:ext cx="53" cy="2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2846" name="Freeform 142"/>
                  <p:cNvSpPr>
                    <a:spLocks noChangeAspect="1"/>
                  </p:cNvSpPr>
                  <p:nvPr/>
                </p:nvSpPr>
                <p:spPr bwMode="auto">
                  <a:xfrm>
                    <a:off x="-3049" y="-1385"/>
                    <a:ext cx="54" cy="237"/>
                  </a:xfrm>
                  <a:custGeom>
                    <a:avLst/>
                    <a:gdLst/>
                    <a:ahLst/>
                    <a:cxnLst>
                      <a:cxn ang="0">
                        <a:pos x="0" y="13"/>
                      </a:cxn>
                      <a:cxn ang="0">
                        <a:pos x="138" y="710"/>
                      </a:cxn>
                      <a:cxn ang="0">
                        <a:pos x="164" y="704"/>
                      </a:cxn>
                      <a:cxn ang="0">
                        <a:pos x="20" y="0"/>
                      </a:cxn>
                      <a:cxn ang="0">
                        <a:pos x="0" y="13"/>
                      </a:cxn>
                    </a:cxnLst>
                    <a:rect l="0" t="0" r="r" b="b"/>
                    <a:pathLst>
                      <a:path w="164" h="710">
                        <a:moveTo>
                          <a:pt x="0" y="13"/>
                        </a:moveTo>
                        <a:lnTo>
                          <a:pt x="138" y="710"/>
                        </a:lnTo>
                        <a:lnTo>
                          <a:pt x="164" y="704"/>
                        </a:lnTo>
                        <a:lnTo>
                          <a:pt x="20" y="0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40404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2750" name="Group 143"/>
                <p:cNvGrpSpPr>
                  <a:grpSpLocks noChangeAspect="1"/>
                </p:cNvGrpSpPr>
                <p:nvPr/>
              </p:nvGrpSpPr>
              <p:grpSpPr bwMode="auto">
                <a:xfrm>
                  <a:off x="-3095" y="-1456"/>
                  <a:ext cx="180" cy="100"/>
                  <a:chOff x="-3095" y="-1456"/>
                  <a:chExt cx="180" cy="100"/>
                </a:xfrm>
              </p:grpSpPr>
              <p:sp>
                <p:nvSpPr>
                  <p:cNvPr id="712848" name="Freeform 144"/>
                  <p:cNvSpPr>
                    <a:spLocks noChangeAspect="1"/>
                  </p:cNvSpPr>
                  <p:nvPr/>
                </p:nvSpPr>
                <p:spPr bwMode="auto">
                  <a:xfrm>
                    <a:off x="-3090" y="-1398"/>
                    <a:ext cx="27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1" y="57"/>
                      </a:cxn>
                      <a:cxn ang="0">
                        <a:pos x="81" y="125"/>
                      </a:cxn>
                      <a:cxn ang="0">
                        <a:pos x="63" y="118"/>
                      </a:cxn>
                      <a:cxn ang="0">
                        <a:pos x="44" y="110"/>
                      </a:cxn>
                      <a:cxn ang="0">
                        <a:pos x="29" y="107"/>
                      </a:cxn>
                      <a:cxn ang="0">
                        <a:pos x="12" y="104"/>
                      </a:cxn>
                      <a:cxn ang="0">
                        <a:pos x="0" y="67"/>
                      </a:cxn>
                      <a:cxn ang="0">
                        <a:pos x="12" y="48"/>
                      </a:cxn>
                      <a:cxn ang="0">
                        <a:pos x="20" y="31"/>
                      </a:cxn>
                      <a:cxn ang="0">
                        <a:pos x="28" y="16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1" h="125">
                        <a:moveTo>
                          <a:pt x="35" y="0"/>
                        </a:moveTo>
                        <a:lnTo>
                          <a:pt x="61" y="57"/>
                        </a:lnTo>
                        <a:lnTo>
                          <a:pt x="81" y="125"/>
                        </a:lnTo>
                        <a:lnTo>
                          <a:pt x="63" y="118"/>
                        </a:lnTo>
                        <a:lnTo>
                          <a:pt x="44" y="110"/>
                        </a:lnTo>
                        <a:lnTo>
                          <a:pt x="29" y="107"/>
                        </a:lnTo>
                        <a:lnTo>
                          <a:pt x="12" y="104"/>
                        </a:lnTo>
                        <a:lnTo>
                          <a:pt x="0" y="67"/>
                        </a:lnTo>
                        <a:lnTo>
                          <a:pt x="12" y="48"/>
                        </a:lnTo>
                        <a:lnTo>
                          <a:pt x="20" y="31"/>
                        </a:lnTo>
                        <a:lnTo>
                          <a:pt x="28" y="16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49" name="Freeform 145"/>
                  <p:cNvSpPr>
                    <a:spLocks noChangeAspect="1"/>
                  </p:cNvSpPr>
                  <p:nvPr/>
                </p:nvSpPr>
                <p:spPr bwMode="auto">
                  <a:xfrm>
                    <a:off x="-3095" y="-1442"/>
                    <a:ext cx="180" cy="79"/>
                  </a:xfrm>
                  <a:custGeom>
                    <a:avLst/>
                    <a:gdLst/>
                    <a:ahLst/>
                    <a:cxnLst>
                      <a:cxn ang="0">
                        <a:pos x="4" y="207"/>
                      </a:cxn>
                      <a:cxn ang="0">
                        <a:pos x="54" y="179"/>
                      </a:cxn>
                      <a:cxn ang="0">
                        <a:pos x="535" y="0"/>
                      </a:cxn>
                      <a:cxn ang="0">
                        <a:pos x="540" y="7"/>
                      </a:cxn>
                      <a:cxn ang="0">
                        <a:pos x="537" y="28"/>
                      </a:cxn>
                      <a:cxn ang="0">
                        <a:pos x="534" y="39"/>
                      </a:cxn>
                      <a:cxn ang="0">
                        <a:pos x="528" y="44"/>
                      </a:cxn>
                      <a:cxn ang="0">
                        <a:pos x="69" y="219"/>
                      </a:cxn>
                      <a:cxn ang="0">
                        <a:pos x="17" y="235"/>
                      </a:cxn>
                      <a:cxn ang="0">
                        <a:pos x="5" y="230"/>
                      </a:cxn>
                      <a:cxn ang="0">
                        <a:pos x="0" y="219"/>
                      </a:cxn>
                      <a:cxn ang="0">
                        <a:pos x="4" y="207"/>
                      </a:cxn>
                    </a:cxnLst>
                    <a:rect l="0" t="0" r="r" b="b"/>
                    <a:pathLst>
                      <a:path w="540" h="235">
                        <a:moveTo>
                          <a:pt x="4" y="207"/>
                        </a:moveTo>
                        <a:lnTo>
                          <a:pt x="54" y="179"/>
                        </a:lnTo>
                        <a:lnTo>
                          <a:pt x="535" y="0"/>
                        </a:lnTo>
                        <a:lnTo>
                          <a:pt x="540" y="7"/>
                        </a:lnTo>
                        <a:lnTo>
                          <a:pt x="537" y="28"/>
                        </a:lnTo>
                        <a:lnTo>
                          <a:pt x="534" y="39"/>
                        </a:lnTo>
                        <a:lnTo>
                          <a:pt x="528" y="44"/>
                        </a:lnTo>
                        <a:lnTo>
                          <a:pt x="69" y="219"/>
                        </a:lnTo>
                        <a:lnTo>
                          <a:pt x="17" y="235"/>
                        </a:lnTo>
                        <a:lnTo>
                          <a:pt x="5" y="230"/>
                        </a:lnTo>
                        <a:lnTo>
                          <a:pt x="0" y="219"/>
                        </a:lnTo>
                        <a:lnTo>
                          <a:pt x="4" y="207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50" name="Freeform 146"/>
                  <p:cNvSpPr>
                    <a:spLocks noChangeAspect="1"/>
                  </p:cNvSpPr>
                  <p:nvPr/>
                </p:nvSpPr>
                <p:spPr bwMode="auto">
                  <a:xfrm>
                    <a:off x="-2952" y="-1432"/>
                    <a:ext cx="35" cy="25"/>
                  </a:xfrm>
                  <a:custGeom>
                    <a:avLst/>
                    <a:gdLst/>
                    <a:ahLst/>
                    <a:cxnLst>
                      <a:cxn ang="0">
                        <a:pos x="0" y="40"/>
                      </a:cxn>
                      <a:cxn ang="0">
                        <a:pos x="43" y="77"/>
                      </a:cxn>
                      <a:cxn ang="0">
                        <a:pos x="105" y="54"/>
                      </a:cxn>
                      <a:cxn ang="0">
                        <a:pos x="106" y="0"/>
                      </a:cxn>
                      <a:cxn ang="0">
                        <a:pos x="0" y="40"/>
                      </a:cxn>
                    </a:cxnLst>
                    <a:rect l="0" t="0" r="r" b="b"/>
                    <a:pathLst>
                      <a:path w="106" h="77">
                        <a:moveTo>
                          <a:pt x="0" y="40"/>
                        </a:moveTo>
                        <a:lnTo>
                          <a:pt x="43" y="77"/>
                        </a:lnTo>
                        <a:lnTo>
                          <a:pt x="105" y="54"/>
                        </a:lnTo>
                        <a:lnTo>
                          <a:pt x="106" y="0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51" name="Freeform 147"/>
                  <p:cNvSpPr>
                    <a:spLocks noChangeAspect="1"/>
                  </p:cNvSpPr>
                  <p:nvPr/>
                </p:nvSpPr>
                <p:spPr bwMode="auto">
                  <a:xfrm>
                    <a:off x="-2955" y="-1456"/>
                    <a:ext cx="38" cy="29"/>
                  </a:xfrm>
                  <a:custGeom>
                    <a:avLst/>
                    <a:gdLst/>
                    <a:ahLst/>
                    <a:cxnLst>
                      <a:cxn ang="0">
                        <a:pos x="0" y="87"/>
                      </a:cxn>
                      <a:cxn ang="0">
                        <a:pos x="115" y="44"/>
                      </a:cxn>
                      <a:cxn ang="0">
                        <a:pos x="79" y="0"/>
                      </a:cxn>
                      <a:cxn ang="0">
                        <a:pos x="3" y="26"/>
                      </a:cxn>
                      <a:cxn ang="0">
                        <a:pos x="0" y="87"/>
                      </a:cxn>
                    </a:cxnLst>
                    <a:rect l="0" t="0" r="r" b="b"/>
                    <a:pathLst>
                      <a:path w="115" h="87">
                        <a:moveTo>
                          <a:pt x="0" y="87"/>
                        </a:moveTo>
                        <a:lnTo>
                          <a:pt x="115" y="44"/>
                        </a:lnTo>
                        <a:lnTo>
                          <a:pt x="79" y="0"/>
                        </a:lnTo>
                        <a:lnTo>
                          <a:pt x="3" y="26"/>
                        </a:lnTo>
                        <a:lnTo>
                          <a:pt x="0" y="87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12852" name="Freeform 148"/>
              <p:cNvSpPr>
                <a:spLocks noChangeAspect="1"/>
              </p:cNvSpPr>
              <p:nvPr/>
            </p:nvSpPr>
            <p:spPr bwMode="auto">
              <a:xfrm>
                <a:off x="-3459" y="-1360"/>
                <a:ext cx="1068" cy="454"/>
              </a:xfrm>
              <a:custGeom>
                <a:avLst/>
                <a:gdLst/>
                <a:ahLst/>
                <a:cxnLst>
                  <a:cxn ang="0">
                    <a:pos x="3149" y="684"/>
                  </a:cxn>
                  <a:cxn ang="0">
                    <a:pos x="2987" y="776"/>
                  </a:cxn>
                  <a:cxn ang="0">
                    <a:pos x="2781" y="861"/>
                  </a:cxn>
                  <a:cxn ang="0">
                    <a:pos x="2531" y="938"/>
                  </a:cxn>
                  <a:cxn ang="0">
                    <a:pos x="1350" y="1114"/>
                  </a:cxn>
                  <a:cxn ang="0">
                    <a:pos x="1162" y="1178"/>
                  </a:cxn>
                  <a:cxn ang="0">
                    <a:pos x="961" y="1231"/>
                  </a:cxn>
                  <a:cxn ang="0">
                    <a:pos x="724" y="1285"/>
                  </a:cxn>
                  <a:cxn ang="0">
                    <a:pos x="460" y="1328"/>
                  </a:cxn>
                  <a:cxn ang="0">
                    <a:pos x="328" y="1346"/>
                  </a:cxn>
                  <a:cxn ang="0">
                    <a:pos x="235" y="1358"/>
                  </a:cxn>
                  <a:cxn ang="0">
                    <a:pos x="156" y="1363"/>
                  </a:cxn>
                  <a:cxn ang="0">
                    <a:pos x="86" y="1356"/>
                  </a:cxn>
                  <a:cxn ang="0">
                    <a:pos x="22" y="1340"/>
                  </a:cxn>
                  <a:cxn ang="0">
                    <a:pos x="15" y="1303"/>
                  </a:cxn>
                  <a:cxn ang="0">
                    <a:pos x="71" y="1245"/>
                  </a:cxn>
                  <a:cxn ang="0">
                    <a:pos x="143" y="1187"/>
                  </a:cxn>
                  <a:cxn ang="0">
                    <a:pos x="217" y="1136"/>
                  </a:cxn>
                  <a:cxn ang="0">
                    <a:pos x="337" y="1067"/>
                  </a:cxn>
                  <a:cxn ang="0">
                    <a:pos x="519" y="974"/>
                  </a:cxn>
                  <a:cxn ang="0">
                    <a:pos x="704" y="889"/>
                  </a:cxn>
                  <a:cxn ang="0">
                    <a:pos x="942" y="786"/>
                  </a:cxn>
                  <a:cxn ang="0">
                    <a:pos x="1186" y="702"/>
                  </a:cxn>
                  <a:cxn ang="0">
                    <a:pos x="1297" y="654"/>
                  </a:cxn>
                  <a:cxn ang="0">
                    <a:pos x="1424" y="621"/>
                  </a:cxn>
                  <a:cxn ang="0">
                    <a:pos x="1555" y="607"/>
                  </a:cxn>
                  <a:cxn ang="0">
                    <a:pos x="1693" y="614"/>
                  </a:cxn>
                  <a:cxn ang="0">
                    <a:pos x="1775" y="573"/>
                  </a:cxn>
                  <a:cxn ang="0">
                    <a:pos x="1873" y="532"/>
                  </a:cxn>
                  <a:cxn ang="0">
                    <a:pos x="1984" y="499"/>
                  </a:cxn>
                  <a:cxn ang="0">
                    <a:pos x="2121" y="467"/>
                  </a:cxn>
                  <a:cxn ang="0">
                    <a:pos x="2676" y="9"/>
                  </a:cxn>
                  <a:cxn ang="0">
                    <a:pos x="2737" y="9"/>
                  </a:cxn>
                  <a:cxn ang="0">
                    <a:pos x="2782" y="75"/>
                  </a:cxn>
                  <a:cxn ang="0">
                    <a:pos x="2843" y="354"/>
                  </a:cxn>
                  <a:cxn ang="0">
                    <a:pos x="2969" y="357"/>
                  </a:cxn>
                  <a:cxn ang="0">
                    <a:pos x="3052" y="388"/>
                  </a:cxn>
                  <a:cxn ang="0">
                    <a:pos x="3084" y="453"/>
                  </a:cxn>
                  <a:cxn ang="0">
                    <a:pos x="3085" y="508"/>
                  </a:cxn>
                  <a:cxn ang="0">
                    <a:pos x="3139" y="496"/>
                  </a:cxn>
                  <a:cxn ang="0">
                    <a:pos x="3192" y="544"/>
                  </a:cxn>
                  <a:cxn ang="0">
                    <a:pos x="3204" y="613"/>
                  </a:cxn>
                </a:cxnLst>
                <a:rect l="0" t="0" r="r" b="b"/>
                <a:pathLst>
                  <a:path w="3204" h="1363">
                    <a:moveTo>
                      <a:pt x="3199" y="652"/>
                    </a:moveTo>
                    <a:lnTo>
                      <a:pt x="3149" y="684"/>
                    </a:lnTo>
                    <a:lnTo>
                      <a:pt x="3096" y="716"/>
                    </a:lnTo>
                    <a:lnTo>
                      <a:pt x="2987" y="776"/>
                    </a:lnTo>
                    <a:lnTo>
                      <a:pt x="2893" y="821"/>
                    </a:lnTo>
                    <a:lnTo>
                      <a:pt x="2781" y="861"/>
                    </a:lnTo>
                    <a:lnTo>
                      <a:pt x="2671" y="897"/>
                    </a:lnTo>
                    <a:lnTo>
                      <a:pt x="2531" y="938"/>
                    </a:lnTo>
                    <a:lnTo>
                      <a:pt x="1843" y="1014"/>
                    </a:lnTo>
                    <a:lnTo>
                      <a:pt x="1350" y="1114"/>
                    </a:lnTo>
                    <a:lnTo>
                      <a:pt x="1267" y="1145"/>
                    </a:lnTo>
                    <a:lnTo>
                      <a:pt x="1162" y="1178"/>
                    </a:lnTo>
                    <a:lnTo>
                      <a:pt x="1063" y="1204"/>
                    </a:lnTo>
                    <a:lnTo>
                      <a:pt x="961" y="1231"/>
                    </a:lnTo>
                    <a:lnTo>
                      <a:pt x="849" y="1259"/>
                    </a:lnTo>
                    <a:lnTo>
                      <a:pt x="724" y="1285"/>
                    </a:lnTo>
                    <a:lnTo>
                      <a:pt x="597" y="1307"/>
                    </a:lnTo>
                    <a:lnTo>
                      <a:pt x="460" y="1328"/>
                    </a:lnTo>
                    <a:lnTo>
                      <a:pt x="381" y="1338"/>
                    </a:lnTo>
                    <a:lnTo>
                      <a:pt x="328" y="1346"/>
                    </a:lnTo>
                    <a:lnTo>
                      <a:pt x="282" y="1354"/>
                    </a:lnTo>
                    <a:lnTo>
                      <a:pt x="235" y="1358"/>
                    </a:lnTo>
                    <a:lnTo>
                      <a:pt x="194" y="1362"/>
                    </a:lnTo>
                    <a:lnTo>
                      <a:pt x="156" y="1363"/>
                    </a:lnTo>
                    <a:lnTo>
                      <a:pt x="117" y="1360"/>
                    </a:lnTo>
                    <a:lnTo>
                      <a:pt x="86" y="1356"/>
                    </a:lnTo>
                    <a:lnTo>
                      <a:pt x="55" y="1349"/>
                    </a:lnTo>
                    <a:lnTo>
                      <a:pt x="22" y="1340"/>
                    </a:lnTo>
                    <a:lnTo>
                      <a:pt x="0" y="1329"/>
                    </a:lnTo>
                    <a:lnTo>
                      <a:pt x="15" y="1303"/>
                    </a:lnTo>
                    <a:lnTo>
                      <a:pt x="41" y="1277"/>
                    </a:lnTo>
                    <a:lnTo>
                      <a:pt x="71" y="1245"/>
                    </a:lnTo>
                    <a:lnTo>
                      <a:pt x="107" y="1214"/>
                    </a:lnTo>
                    <a:lnTo>
                      <a:pt x="143" y="1187"/>
                    </a:lnTo>
                    <a:lnTo>
                      <a:pt x="179" y="1162"/>
                    </a:lnTo>
                    <a:lnTo>
                      <a:pt x="217" y="1136"/>
                    </a:lnTo>
                    <a:lnTo>
                      <a:pt x="257" y="1113"/>
                    </a:lnTo>
                    <a:lnTo>
                      <a:pt x="337" y="1067"/>
                    </a:lnTo>
                    <a:lnTo>
                      <a:pt x="432" y="1016"/>
                    </a:lnTo>
                    <a:lnTo>
                      <a:pt x="519" y="974"/>
                    </a:lnTo>
                    <a:lnTo>
                      <a:pt x="617" y="927"/>
                    </a:lnTo>
                    <a:lnTo>
                      <a:pt x="704" y="889"/>
                    </a:lnTo>
                    <a:lnTo>
                      <a:pt x="819" y="834"/>
                    </a:lnTo>
                    <a:lnTo>
                      <a:pt x="942" y="786"/>
                    </a:lnTo>
                    <a:lnTo>
                      <a:pt x="1074" y="742"/>
                    </a:lnTo>
                    <a:lnTo>
                      <a:pt x="1186" y="702"/>
                    </a:lnTo>
                    <a:lnTo>
                      <a:pt x="1239" y="678"/>
                    </a:lnTo>
                    <a:lnTo>
                      <a:pt x="1297" y="654"/>
                    </a:lnTo>
                    <a:lnTo>
                      <a:pt x="1357" y="634"/>
                    </a:lnTo>
                    <a:lnTo>
                      <a:pt x="1424" y="621"/>
                    </a:lnTo>
                    <a:lnTo>
                      <a:pt x="1493" y="612"/>
                    </a:lnTo>
                    <a:lnTo>
                      <a:pt x="1555" y="607"/>
                    </a:lnTo>
                    <a:lnTo>
                      <a:pt x="1624" y="609"/>
                    </a:lnTo>
                    <a:lnTo>
                      <a:pt x="1693" y="614"/>
                    </a:lnTo>
                    <a:lnTo>
                      <a:pt x="1731" y="597"/>
                    </a:lnTo>
                    <a:lnTo>
                      <a:pt x="1775" y="573"/>
                    </a:lnTo>
                    <a:lnTo>
                      <a:pt x="1824" y="553"/>
                    </a:lnTo>
                    <a:lnTo>
                      <a:pt x="1873" y="532"/>
                    </a:lnTo>
                    <a:lnTo>
                      <a:pt x="1923" y="515"/>
                    </a:lnTo>
                    <a:lnTo>
                      <a:pt x="1984" y="499"/>
                    </a:lnTo>
                    <a:lnTo>
                      <a:pt x="2049" y="481"/>
                    </a:lnTo>
                    <a:lnTo>
                      <a:pt x="2121" y="467"/>
                    </a:lnTo>
                    <a:lnTo>
                      <a:pt x="2552" y="347"/>
                    </a:lnTo>
                    <a:lnTo>
                      <a:pt x="2676" y="9"/>
                    </a:lnTo>
                    <a:lnTo>
                      <a:pt x="2706" y="0"/>
                    </a:lnTo>
                    <a:lnTo>
                      <a:pt x="2737" y="9"/>
                    </a:lnTo>
                    <a:lnTo>
                      <a:pt x="2766" y="33"/>
                    </a:lnTo>
                    <a:lnTo>
                      <a:pt x="2782" y="75"/>
                    </a:lnTo>
                    <a:lnTo>
                      <a:pt x="2828" y="367"/>
                    </a:lnTo>
                    <a:lnTo>
                      <a:pt x="2843" y="354"/>
                    </a:lnTo>
                    <a:lnTo>
                      <a:pt x="2904" y="351"/>
                    </a:lnTo>
                    <a:lnTo>
                      <a:pt x="2969" y="357"/>
                    </a:lnTo>
                    <a:lnTo>
                      <a:pt x="3031" y="363"/>
                    </a:lnTo>
                    <a:lnTo>
                      <a:pt x="3052" y="388"/>
                    </a:lnTo>
                    <a:lnTo>
                      <a:pt x="3069" y="412"/>
                    </a:lnTo>
                    <a:lnTo>
                      <a:pt x="3084" y="453"/>
                    </a:lnTo>
                    <a:lnTo>
                      <a:pt x="3087" y="483"/>
                    </a:lnTo>
                    <a:lnTo>
                      <a:pt x="3085" y="508"/>
                    </a:lnTo>
                    <a:lnTo>
                      <a:pt x="3114" y="500"/>
                    </a:lnTo>
                    <a:lnTo>
                      <a:pt x="3139" y="496"/>
                    </a:lnTo>
                    <a:lnTo>
                      <a:pt x="3168" y="512"/>
                    </a:lnTo>
                    <a:lnTo>
                      <a:pt x="3192" y="544"/>
                    </a:lnTo>
                    <a:lnTo>
                      <a:pt x="3199" y="571"/>
                    </a:lnTo>
                    <a:lnTo>
                      <a:pt x="3204" y="613"/>
                    </a:lnTo>
                    <a:lnTo>
                      <a:pt x="3199" y="652"/>
                    </a:lnTo>
                    <a:close/>
                  </a:path>
                </a:pathLst>
              </a:custGeom>
              <a:solidFill>
                <a:srgbClr val="A0A0A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2853" name="Freeform 149"/>
              <p:cNvSpPr>
                <a:spLocks noChangeAspect="1"/>
              </p:cNvSpPr>
              <p:nvPr/>
            </p:nvSpPr>
            <p:spPr bwMode="auto">
              <a:xfrm>
                <a:off x="-2529" y="-822"/>
                <a:ext cx="91" cy="42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274" y="0"/>
                  </a:cxn>
                  <a:cxn ang="0">
                    <a:pos x="274" y="26"/>
                  </a:cxn>
                  <a:cxn ang="0">
                    <a:pos x="0" y="127"/>
                  </a:cxn>
                  <a:cxn ang="0">
                    <a:pos x="0" y="100"/>
                  </a:cxn>
                </a:cxnLst>
                <a:rect l="0" t="0" r="r" b="b"/>
                <a:pathLst>
                  <a:path w="274" h="127">
                    <a:moveTo>
                      <a:pt x="0" y="100"/>
                    </a:moveTo>
                    <a:lnTo>
                      <a:pt x="274" y="0"/>
                    </a:lnTo>
                    <a:lnTo>
                      <a:pt x="274" y="26"/>
                    </a:lnTo>
                    <a:lnTo>
                      <a:pt x="0" y="127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12755" name="Group 150"/>
              <p:cNvGrpSpPr>
                <a:grpSpLocks noChangeAspect="1"/>
              </p:cNvGrpSpPr>
              <p:nvPr/>
            </p:nvGrpSpPr>
            <p:grpSpPr bwMode="auto">
              <a:xfrm>
                <a:off x="-3216" y="-1110"/>
                <a:ext cx="824" cy="361"/>
                <a:chOff x="-3216" y="-1110"/>
                <a:chExt cx="824" cy="361"/>
              </a:xfrm>
            </p:grpSpPr>
            <p:grpSp>
              <p:nvGrpSpPr>
                <p:cNvPr id="712757" name="Group 151"/>
                <p:cNvGrpSpPr>
                  <a:grpSpLocks noChangeAspect="1"/>
                </p:cNvGrpSpPr>
                <p:nvPr/>
              </p:nvGrpSpPr>
              <p:grpSpPr bwMode="auto">
                <a:xfrm>
                  <a:off x="-3216" y="-1110"/>
                  <a:ext cx="778" cy="330"/>
                  <a:chOff x="-3216" y="-1110"/>
                  <a:chExt cx="778" cy="330"/>
                </a:xfrm>
              </p:grpSpPr>
              <p:sp>
                <p:nvSpPr>
                  <p:cNvPr id="712856" name="Freeform 152"/>
                  <p:cNvSpPr>
                    <a:spLocks noChangeAspect="1"/>
                  </p:cNvSpPr>
                  <p:nvPr/>
                </p:nvSpPr>
                <p:spPr bwMode="auto">
                  <a:xfrm>
                    <a:off x="-2849" y="-1018"/>
                    <a:ext cx="321" cy="238"/>
                  </a:xfrm>
                  <a:custGeom>
                    <a:avLst/>
                    <a:gdLst/>
                    <a:ahLst/>
                    <a:cxnLst>
                      <a:cxn ang="0">
                        <a:pos x="422" y="265"/>
                      </a:cxn>
                      <a:cxn ang="0">
                        <a:pos x="963" y="686"/>
                      </a:cxn>
                      <a:cxn ang="0">
                        <a:pos x="963" y="713"/>
                      </a:cxn>
                      <a:cxn ang="0">
                        <a:pos x="808" y="642"/>
                      </a:cxn>
                      <a:cxn ang="0">
                        <a:pos x="596" y="526"/>
                      </a:cxn>
                      <a:cxn ang="0">
                        <a:pos x="357" y="380"/>
                      </a:cxn>
                      <a:cxn ang="0">
                        <a:pos x="203" y="280"/>
                      </a:cxn>
                      <a:cxn ang="0">
                        <a:pos x="0" y="147"/>
                      </a:cxn>
                      <a:cxn ang="0">
                        <a:pos x="185" y="0"/>
                      </a:cxn>
                      <a:cxn ang="0">
                        <a:pos x="422" y="265"/>
                      </a:cxn>
                    </a:cxnLst>
                    <a:rect l="0" t="0" r="r" b="b"/>
                    <a:pathLst>
                      <a:path w="963" h="713">
                        <a:moveTo>
                          <a:pt x="422" y="265"/>
                        </a:moveTo>
                        <a:lnTo>
                          <a:pt x="963" y="686"/>
                        </a:lnTo>
                        <a:lnTo>
                          <a:pt x="963" y="713"/>
                        </a:lnTo>
                        <a:lnTo>
                          <a:pt x="808" y="642"/>
                        </a:lnTo>
                        <a:lnTo>
                          <a:pt x="596" y="526"/>
                        </a:lnTo>
                        <a:lnTo>
                          <a:pt x="357" y="380"/>
                        </a:lnTo>
                        <a:lnTo>
                          <a:pt x="203" y="280"/>
                        </a:lnTo>
                        <a:lnTo>
                          <a:pt x="0" y="147"/>
                        </a:lnTo>
                        <a:lnTo>
                          <a:pt x="185" y="0"/>
                        </a:lnTo>
                        <a:lnTo>
                          <a:pt x="422" y="265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712758" name="Group 15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216" y="-1110"/>
                    <a:ext cx="777" cy="321"/>
                    <a:chOff x="-3216" y="-1110"/>
                    <a:chExt cx="777" cy="321"/>
                  </a:xfrm>
                </p:grpSpPr>
                <p:sp>
                  <p:nvSpPr>
                    <p:cNvPr id="712858" name="Freeform 15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16" y="-1110"/>
                      <a:ext cx="771" cy="314"/>
                    </a:xfrm>
                    <a:custGeom>
                      <a:avLst/>
                      <a:gdLst/>
                      <a:ahLst/>
                      <a:cxnLst>
                        <a:cxn ang="0">
                          <a:pos x="543" y="442"/>
                        </a:cxn>
                        <a:cxn ang="0">
                          <a:pos x="485" y="430"/>
                        </a:cxn>
                        <a:cxn ang="0">
                          <a:pos x="413" y="420"/>
                        </a:cxn>
                        <a:cxn ang="0">
                          <a:pos x="350" y="426"/>
                        </a:cxn>
                        <a:cxn ang="0">
                          <a:pos x="295" y="432"/>
                        </a:cxn>
                        <a:cxn ang="0">
                          <a:pos x="243" y="436"/>
                        </a:cxn>
                        <a:cxn ang="0">
                          <a:pos x="195" y="433"/>
                        </a:cxn>
                        <a:cxn ang="0">
                          <a:pos x="150" y="427"/>
                        </a:cxn>
                        <a:cxn ang="0">
                          <a:pos x="101" y="422"/>
                        </a:cxn>
                        <a:cxn ang="0">
                          <a:pos x="53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5" y="339"/>
                        </a:cxn>
                        <a:cxn ang="0">
                          <a:pos x="191" y="310"/>
                        </a:cxn>
                        <a:cxn ang="0">
                          <a:pos x="268" y="282"/>
                        </a:cxn>
                        <a:cxn ang="0">
                          <a:pos x="340" y="261"/>
                        </a:cxn>
                        <a:cxn ang="0">
                          <a:pos x="415" y="240"/>
                        </a:cxn>
                        <a:cxn ang="0">
                          <a:pos x="499" y="218"/>
                        </a:cxn>
                        <a:cxn ang="0">
                          <a:pos x="586" y="198"/>
                        </a:cxn>
                        <a:cxn ang="0">
                          <a:pos x="646" y="158"/>
                        </a:cxn>
                        <a:cxn ang="0">
                          <a:pos x="695" y="132"/>
                        </a:cxn>
                        <a:cxn ang="0">
                          <a:pos x="749" y="99"/>
                        </a:cxn>
                        <a:cxn ang="0">
                          <a:pos x="808" y="73"/>
                        </a:cxn>
                        <a:cxn ang="0">
                          <a:pos x="875" y="49"/>
                        </a:cxn>
                        <a:cxn ang="0">
                          <a:pos x="966" y="26"/>
                        </a:cxn>
                        <a:cxn ang="0">
                          <a:pos x="1086" y="8"/>
                        </a:cxn>
                        <a:cxn ang="0">
                          <a:pos x="1191" y="2"/>
                        </a:cxn>
                        <a:cxn ang="0">
                          <a:pos x="1299" y="0"/>
                        </a:cxn>
                        <a:cxn ang="0">
                          <a:pos x="1425" y="2"/>
                        </a:cxn>
                        <a:cxn ang="0">
                          <a:pos x="1525" y="15"/>
                        </a:cxn>
                        <a:cxn ang="0">
                          <a:pos x="1630" y="27"/>
                        </a:cxn>
                        <a:cxn ang="0">
                          <a:pos x="1726" y="48"/>
                        </a:cxn>
                        <a:cxn ang="0">
                          <a:pos x="1811" y="189"/>
                        </a:cxn>
                        <a:cxn ang="0">
                          <a:pos x="1931" y="369"/>
                        </a:cxn>
                        <a:cxn ang="0">
                          <a:pos x="2068" y="568"/>
                        </a:cxn>
                        <a:cxn ang="0">
                          <a:pos x="2211" y="753"/>
                        </a:cxn>
                        <a:cxn ang="0">
                          <a:pos x="2312" y="857"/>
                        </a:cxn>
                        <a:cxn ang="0">
                          <a:pos x="2056" y="943"/>
                        </a:cxn>
                        <a:cxn ang="0">
                          <a:pos x="1900" y="826"/>
                        </a:cxn>
                        <a:cxn ang="0">
                          <a:pos x="1703" y="711"/>
                        </a:cxn>
                        <a:cxn ang="0">
                          <a:pos x="1495" y="592"/>
                        </a:cxn>
                        <a:cxn ang="0">
                          <a:pos x="1310" y="465"/>
                        </a:cxn>
                        <a:cxn ang="0">
                          <a:pos x="1139" y="399"/>
                        </a:cxn>
                        <a:cxn ang="0">
                          <a:pos x="1068" y="427"/>
                        </a:cxn>
                        <a:cxn ang="0">
                          <a:pos x="1016" y="437"/>
                        </a:cxn>
                        <a:cxn ang="0">
                          <a:pos x="960" y="447"/>
                        </a:cxn>
                        <a:cxn ang="0">
                          <a:pos x="898" y="453"/>
                        </a:cxn>
                        <a:cxn ang="0">
                          <a:pos x="840" y="459"/>
                        </a:cxn>
                        <a:cxn ang="0">
                          <a:pos x="782" y="463"/>
                        </a:cxn>
                        <a:cxn ang="0">
                          <a:pos x="728" y="461"/>
                        </a:cxn>
                        <a:cxn ang="0">
                          <a:pos x="662" y="456"/>
                        </a:cxn>
                        <a:cxn ang="0">
                          <a:pos x="609" y="450"/>
                        </a:cxn>
                        <a:cxn ang="0">
                          <a:pos x="543" y="442"/>
                        </a:cxn>
                      </a:cxnLst>
                      <a:rect l="0" t="0" r="r" b="b"/>
                      <a:pathLst>
                        <a:path w="2312" h="943">
                          <a:moveTo>
                            <a:pt x="543" y="442"/>
                          </a:moveTo>
                          <a:lnTo>
                            <a:pt x="485" y="430"/>
                          </a:lnTo>
                          <a:lnTo>
                            <a:pt x="413" y="420"/>
                          </a:lnTo>
                          <a:lnTo>
                            <a:pt x="350" y="426"/>
                          </a:lnTo>
                          <a:lnTo>
                            <a:pt x="295" y="432"/>
                          </a:lnTo>
                          <a:lnTo>
                            <a:pt x="243" y="436"/>
                          </a:lnTo>
                          <a:lnTo>
                            <a:pt x="195" y="433"/>
                          </a:lnTo>
                          <a:lnTo>
                            <a:pt x="150" y="427"/>
                          </a:lnTo>
                          <a:lnTo>
                            <a:pt x="101" y="422"/>
                          </a:lnTo>
                          <a:lnTo>
                            <a:pt x="53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5" y="339"/>
                          </a:lnTo>
                          <a:lnTo>
                            <a:pt x="191" y="310"/>
                          </a:lnTo>
                          <a:lnTo>
                            <a:pt x="268" y="282"/>
                          </a:lnTo>
                          <a:lnTo>
                            <a:pt x="340" y="261"/>
                          </a:lnTo>
                          <a:lnTo>
                            <a:pt x="415" y="240"/>
                          </a:lnTo>
                          <a:lnTo>
                            <a:pt x="499" y="218"/>
                          </a:lnTo>
                          <a:lnTo>
                            <a:pt x="586" y="198"/>
                          </a:lnTo>
                          <a:lnTo>
                            <a:pt x="646" y="158"/>
                          </a:lnTo>
                          <a:lnTo>
                            <a:pt x="695" y="132"/>
                          </a:lnTo>
                          <a:lnTo>
                            <a:pt x="749" y="99"/>
                          </a:lnTo>
                          <a:lnTo>
                            <a:pt x="808" y="73"/>
                          </a:lnTo>
                          <a:lnTo>
                            <a:pt x="875" y="49"/>
                          </a:lnTo>
                          <a:lnTo>
                            <a:pt x="966" y="26"/>
                          </a:lnTo>
                          <a:lnTo>
                            <a:pt x="1086" y="8"/>
                          </a:lnTo>
                          <a:lnTo>
                            <a:pt x="1191" y="2"/>
                          </a:lnTo>
                          <a:lnTo>
                            <a:pt x="1299" y="0"/>
                          </a:lnTo>
                          <a:lnTo>
                            <a:pt x="1425" y="2"/>
                          </a:lnTo>
                          <a:lnTo>
                            <a:pt x="1525" y="15"/>
                          </a:lnTo>
                          <a:lnTo>
                            <a:pt x="1630" y="27"/>
                          </a:lnTo>
                          <a:lnTo>
                            <a:pt x="1726" y="48"/>
                          </a:lnTo>
                          <a:lnTo>
                            <a:pt x="1811" y="189"/>
                          </a:lnTo>
                          <a:lnTo>
                            <a:pt x="1931" y="369"/>
                          </a:lnTo>
                          <a:lnTo>
                            <a:pt x="2068" y="568"/>
                          </a:lnTo>
                          <a:lnTo>
                            <a:pt x="2211" y="753"/>
                          </a:lnTo>
                          <a:lnTo>
                            <a:pt x="2312" y="857"/>
                          </a:lnTo>
                          <a:lnTo>
                            <a:pt x="2056" y="943"/>
                          </a:lnTo>
                          <a:lnTo>
                            <a:pt x="1900" y="826"/>
                          </a:lnTo>
                          <a:lnTo>
                            <a:pt x="1703" y="711"/>
                          </a:lnTo>
                          <a:lnTo>
                            <a:pt x="1495" y="592"/>
                          </a:lnTo>
                          <a:lnTo>
                            <a:pt x="1310" y="465"/>
                          </a:lnTo>
                          <a:lnTo>
                            <a:pt x="1139" y="399"/>
                          </a:lnTo>
                          <a:lnTo>
                            <a:pt x="1068" y="427"/>
                          </a:lnTo>
                          <a:lnTo>
                            <a:pt x="1016" y="437"/>
                          </a:lnTo>
                          <a:lnTo>
                            <a:pt x="960" y="447"/>
                          </a:lnTo>
                          <a:lnTo>
                            <a:pt x="898" y="453"/>
                          </a:lnTo>
                          <a:lnTo>
                            <a:pt x="840" y="459"/>
                          </a:lnTo>
                          <a:lnTo>
                            <a:pt x="782" y="463"/>
                          </a:lnTo>
                          <a:lnTo>
                            <a:pt x="728" y="461"/>
                          </a:lnTo>
                          <a:lnTo>
                            <a:pt x="662" y="456"/>
                          </a:lnTo>
                          <a:lnTo>
                            <a:pt x="609" y="450"/>
                          </a:lnTo>
                          <a:lnTo>
                            <a:pt x="543" y="442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859" name="Freeform 15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09" y="-1107"/>
                      <a:ext cx="770" cy="318"/>
                    </a:xfrm>
                    <a:custGeom>
                      <a:avLst/>
                      <a:gdLst/>
                      <a:ahLst/>
                      <a:cxnLst>
                        <a:cxn ang="0">
                          <a:pos x="541" y="443"/>
                        </a:cxn>
                        <a:cxn ang="0">
                          <a:pos x="483" y="430"/>
                        </a:cxn>
                        <a:cxn ang="0">
                          <a:pos x="411" y="419"/>
                        </a:cxn>
                        <a:cxn ang="0">
                          <a:pos x="350" y="427"/>
                        </a:cxn>
                        <a:cxn ang="0">
                          <a:pos x="294" y="432"/>
                        </a:cxn>
                        <a:cxn ang="0">
                          <a:pos x="243" y="437"/>
                        </a:cxn>
                        <a:cxn ang="0">
                          <a:pos x="194" y="433"/>
                        </a:cxn>
                        <a:cxn ang="0">
                          <a:pos x="150" y="428"/>
                        </a:cxn>
                        <a:cxn ang="0">
                          <a:pos x="101" y="422"/>
                        </a:cxn>
                        <a:cxn ang="0">
                          <a:pos x="51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4" y="339"/>
                        </a:cxn>
                        <a:cxn ang="0">
                          <a:pos x="190" y="310"/>
                        </a:cxn>
                        <a:cxn ang="0">
                          <a:pos x="267" y="283"/>
                        </a:cxn>
                        <a:cxn ang="0">
                          <a:pos x="339" y="262"/>
                        </a:cxn>
                        <a:cxn ang="0">
                          <a:pos x="415" y="241"/>
                        </a:cxn>
                        <a:cxn ang="0">
                          <a:pos x="498" y="218"/>
                        </a:cxn>
                        <a:cxn ang="0">
                          <a:pos x="585" y="197"/>
                        </a:cxn>
                        <a:cxn ang="0">
                          <a:pos x="645" y="159"/>
                        </a:cxn>
                        <a:cxn ang="0">
                          <a:pos x="693" y="133"/>
                        </a:cxn>
                        <a:cxn ang="0">
                          <a:pos x="749" y="100"/>
                        </a:cxn>
                        <a:cxn ang="0">
                          <a:pos x="808" y="74"/>
                        </a:cxn>
                        <a:cxn ang="0">
                          <a:pos x="875" y="50"/>
                        </a:cxn>
                        <a:cxn ang="0">
                          <a:pos x="965" y="27"/>
                        </a:cxn>
                        <a:cxn ang="0">
                          <a:pos x="1086" y="8"/>
                        </a:cxn>
                        <a:cxn ang="0">
                          <a:pos x="1191" y="3"/>
                        </a:cxn>
                        <a:cxn ang="0">
                          <a:pos x="1299" y="0"/>
                        </a:cxn>
                        <a:cxn ang="0">
                          <a:pos x="1424" y="3"/>
                        </a:cxn>
                        <a:cxn ang="0">
                          <a:pos x="1524" y="15"/>
                        </a:cxn>
                        <a:cxn ang="0">
                          <a:pos x="1629" y="28"/>
                        </a:cxn>
                        <a:cxn ang="0">
                          <a:pos x="1726" y="49"/>
                        </a:cxn>
                        <a:cxn ang="0">
                          <a:pos x="1811" y="190"/>
                        </a:cxn>
                        <a:cxn ang="0">
                          <a:pos x="1930" y="370"/>
                        </a:cxn>
                        <a:cxn ang="0">
                          <a:pos x="2068" y="569"/>
                        </a:cxn>
                        <a:cxn ang="0">
                          <a:pos x="2210" y="754"/>
                        </a:cxn>
                        <a:cxn ang="0">
                          <a:pos x="2311" y="857"/>
                        </a:cxn>
                        <a:cxn ang="0">
                          <a:pos x="2040" y="955"/>
                        </a:cxn>
                        <a:cxn ang="0">
                          <a:pos x="1853" y="859"/>
                        </a:cxn>
                        <a:cxn ang="0">
                          <a:pos x="1656" y="745"/>
                        </a:cxn>
                        <a:cxn ang="0">
                          <a:pos x="1452" y="620"/>
                        </a:cxn>
                        <a:cxn ang="0">
                          <a:pos x="1279" y="507"/>
                        </a:cxn>
                        <a:cxn ang="0">
                          <a:pos x="1134" y="416"/>
                        </a:cxn>
                        <a:cxn ang="0">
                          <a:pos x="1066" y="428"/>
                        </a:cxn>
                        <a:cxn ang="0">
                          <a:pos x="1015" y="438"/>
                        </a:cxn>
                        <a:cxn ang="0">
                          <a:pos x="960" y="448"/>
                        </a:cxn>
                        <a:cxn ang="0">
                          <a:pos x="898" y="454"/>
                        </a:cxn>
                        <a:cxn ang="0">
                          <a:pos x="840" y="460"/>
                        </a:cxn>
                        <a:cxn ang="0">
                          <a:pos x="780" y="464"/>
                        </a:cxn>
                        <a:cxn ang="0">
                          <a:pos x="727" y="461"/>
                        </a:cxn>
                        <a:cxn ang="0">
                          <a:pos x="662" y="455"/>
                        </a:cxn>
                        <a:cxn ang="0">
                          <a:pos x="609" y="450"/>
                        </a:cxn>
                        <a:cxn ang="0">
                          <a:pos x="541" y="443"/>
                        </a:cxn>
                      </a:cxnLst>
                      <a:rect l="0" t="0" r="r" b="b"/>
                      <a:pathLst>
                        <a:path w="2311" h="955">
                          <a:moveTo>
                            <a:pt x="541" y="443"/>
                          </a:moveTo>
                          <a:lnTo>
                            <a:pt x="483" y="430"/>
                          </a:lnTo>
                          <a:lnTo>
                            <a:pt x="411" y="419"/>
                          </a:lnTo>
                          <a:lnTo>
                            <a:pt x="350" y="427"/>
                          </a:lnTo>
                          <a:lnTo>
                            <a:pt x="294" y="432"/>
                          </a:lnTo>
                          <a:lnTo>
                            <a:pt x="243" y="437"/>
                          </a:lnTo>
                          <a:lnTo>
                            <a:pt x="194" y="433"/>
                          </a:lnTo>
                          <a:lnTo>
                            <a:pt x="150" y="428"/>
                          </a:lnTo>
                          <a:lnTo>
                            <a:pt x="101" y="422"/>
                          </a:lnTo>
                          <a:lnTo>
                            <a:pt x="51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4" y="339"/>
                          </a:lnTo>
                          <a:lnTo>
                            <a:pt x="190" y="310"/>
                          </a:lnTo>
                          <a:lnTo>
                            <a:pt x="267" y="283"/>
                          </a:lnTo>
                          <a:lnTo>
                            <a:pt x="339" y="262"/>
                          </a:lnTo>
                          <a:lnTo>
                            <a:pt x="415" y="241"/>
                          </a:lnTo>
                          <a:lnTo>
                            <a:pt x="498" y="218"/>
                          </a:lnTo>
                          <a:lnTo>
                            <a:pt x="585" y="197"/>
                          </a:lnTo>
                          <a:lnTo>
                            <a:pt x="645" y="159"/>
                          </a:lnTo>
                          <a:lnTo>
                            <a:pt x="693" y="133"/>
                          </a:lnTo>
                          <a:lnTo>
                            <a:pt x="749" y="100"/>
                          </a:lnTo>
                          <a:lnTo>
                            <a:pt x="808" y="74"/>
                          </a:lnTo>
                          <a:lnTo>
                            <a:pt x="875" y="50"/>
                          </a:lnTo>
                          <a:lnTo>
                            <a:pt x="965" y="27"/>
                          </a:lnTo>
                          <a:lnTo>
                            <a:pt x="1086" y="8"/>
                          </a:lnTo>
                          <a:lnTo>
                            <a:pt x="1191" y="3"/>
                          </a:lnTo>
                          <a:lnTo>
                            <a:pt x="1299" y="0"/>
                          </a:lnTo>
                          <a:lnTo>
                            <a:pt x="1424" y="3"/>
                          </a:lnTo>
                          <a:lnTo>
                            <a:pt x="1524" y="15"/>
                          </a:lnTo>
                          <a:lnTo>
                            <a:pt x="1629" y="28"/>
                          </a:lnTo>
                          <a:lnTo>
                            <a:pt x="1726" y="49"/>
                          </a:lnTo>
                          <a:lnTo>
                            <a:pt x="1811" y="190"/>
                          </a:lnTo>
                          <a:lnTo>
                            <a:pt x="1930" y="370"/>
                          </a:lnTo>
                          <a:lnTo>
                            <a:pt x="2068" y="569"/>
                          </a:lnTo>
                          <a:lnTo>
                            <a:pt x="2210" y="754"/>
                          </a:lnTo>
                          <a:lnTo>
                            <a:pt x="2311" y="857"/>
                          </a:lnTo>
                          <a:lnTo>
                            <a:pt x="2040" y="955"/>
                          </a:lnTo>
                          <a:lnTo>
                            <a:pt x="1853" y="859"/>
                          </a:lnTo>
                          <a:lnTo>
                            <a:pt x="1656" y="745"/>
                          </a:lnTo>
                          <a:lnTo>
                            <a:pt x="1452" y="620"/>
                          </a:lnTo>
                          <a:lnTo>
                            <a:pt x="1279" y="507"/>
                          </a:lnTo>
                          <a:lnTo>
                            <a:pt x="1134" y="416"/>
                          </a:lnTo>
                          <a:lnTo>
                            <a:pt x="1066" y="428"/>
                          </a:lnTo>
                          <a:lnTo>
                            <a:pt x="1015" y="438"/>
                          </a:lnTo>
                          <a:lnTo>
                            <a:pt x="960" y="448"/>
                          </a:lnTo>
                          <a:lnTo>
                            <a:pt x="898" y="454"/>
                          </a:lnTo>
                          <a:lnTo>
                            <a:pt x="840" y="460"/>
                          </a:lnTo>
                          <a:lnTo>
                            <a:pt x="780" y="464"/>
                          </a:lnTo>
                          <a:lnTo>
                            <a:pt x="727" y="461"/>
                          </a:lnTo>
                          <a:lnTo>
                            <a:pt x="662" y="455"/>
                          </a:lnTo>
                          <a:lnTo>
                            <a:pt x="609" y="450"/>
                          </a:lnTo>
                          <a:lnTo>
                            <a:pt x="541" y="443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2860" name="Freeform 156"/>
                  <p:cNvSpPr>
                    <a:spLocks noChangeAspect="1"/>
                  </p:cNvSpPr>
                  <p:nvPr/>
                </p:nvSpPr>
                <p:spPr bwMode="auto">
                  <a:xfrm>
                    <a:off x="-2833" y="-1027"/>
                    <a:ext cx="145" cy="60"/>
                  </a:xfrm>
                  <a:custGeom>
                    <a:avLst/>
                    <a:gdLst/>
                    <a:ahLst/>
                    <a:cxnLst>
                      <a:cxn ang="0">
                        <a:pos x="0" y="180"/>
                      </a:cxn>
                      <a:cxn ang="0">
                        <a:pos x="58" y="128"/>
                      </a:cxn>
                      <a:cxn ang="0">
                        <a:pos x="109" y="88"/>
                      </a:cxn>
                      <a:cxn ang="0">
                        <a:pos x="167" y="55"/>
                      </a:cxn>
                      <a:cxn ang="0">
                        <a:pos x="220" y="30"/>
                      </a:cxn>
                      <a:cxn ang="0">
                        <a:pos x="280" y="11"/>
                      </a:cxn>
                      <a:cxn ang="0">
                        <a:pos x="328" y="5"/>
                      </a:cxn>
                      <a:cxn ang="0">
                        <a:pos x="380" y="0"/>
                      </a:cxn>
                      <a:cxn ang="0">
                        <a:pos x="437" y="5"/>
                      </a:cxn>
                    </a:cxnLst>
                    <a:rect l="0" t="0" r="r" b="b"/>
                    <a:pathLst>
                      <a:path w="437" h="180">
                        <a:moveTo>
                          <a:pt x="0" y="180"/>
                        </a:moveTo>
                        <a:lnTo>
                          <a:pt x="58" y="128"/>
                        </a:lnTo>
                        <a:lnTo>
                          <a:pt x="109" y="88"/>
                        </a:lnTo>
                        <a:lnTo>
                          <a:pt x="167" y="55"/>
                        </a:lnTo>
                        <a:lnTo>
                          <a:pt x="220" y="30"/>
                        </a:lnTo>
                        <a:lnTo>
                          <a:pt x="280" y="11"/>
                        </a:lnTo>
                        <a:lnTo>
                          <a:pt x="328" y="5"/>
                        </a:lnTo>
                        <a:lnTo>
                          <a:pt x="380" y="0"/>
                        </a:lnTo>
                        <a:lnTo>
                          <a:pt x="437" y="5"/>
                        </a:lnTo>
                      </a:path>
                    </a:pathLst>
                  </a:custGeom>
                  <a:noFill/>
                  <a:ln w="4763">
                    <a:solidFill>
                      <a:srgbClr val="60606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712759" name="Group 1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07" y="-1093"/>
                    <a:ext cx="269" cy="286"/>
                    <a:chOff x="-2707" y="-1093"/>
                    <a:chExt cx="269" cy="286"/>
                  </a:xfrm>
                </p:grpSpPr>
                <p:sp>
                  <p:nvSpPr>
                    <p:cNvPr id="712862" name="Freeform 15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707" y="-1093"/>
                      <a:ext cx="269" cy="286"/>
                    </a:xfrm>
                    <a:custGeom>
                      <a:avLst/>
                      <a:gdLst/>
                      <a:ahLst/>
                      <a:cxnLst>
                        <a:cxn ang="0">
                          <a:pos x="228" y="0"/>
                        </a:cxn>
                        <a:cxn ang="0">
                          <a:pos x="809" y="811"/>
                        </a:cxn>
                        <a:cxn ang="0">
                          <a:pos x="687" y="856"/>
                        </a:cxn>
                        <a:cxn ang="0">
                          <a:pos x="0" y="46"/>
                        </a:cxn>
                        <a:cxn ang="0">
                          <a:pos x="228" y="0"/>
                        </a:cxn>
                      </a:cxnLst>
                      <a:rect l="0" t="0" r="r" b="b"/>
                      <a:pathLst>
                        <a:path w="809" h="856">
                          <a:moveTo>
                            <a:pt x="228" y="0"/>
                          </a:moveTo>
                          <a:lnTo>
                            <a:pt x="809" y="811"/>
                          </a:lnTo>
                          <a:lnTo>
                            <a:pt x="687" y="856"/>
                          </a:lnTo>
                          <a:lnTo>
                            <a:pt x="0" y="46"/>
                          </a:lnTo>
                          <a:lnTo>
                            <a:pt x="228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A0A0A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12763" name="Group 15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631" y="-1016"/>
                      <a:ext cx="156" cy="157"/>
                      <a:chOff x="-2631" y="-1016"/>
                      <a:chExt cx="156" cy="157"/>
                    </a:xfrm>
                  </p:grpSpPr>
                  <p:sp>
                    <p:nvSpPr>
                      <p:cNvPr id="712864" name="Line 16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631" y="-1016"/>
                        <a:ext cx="60" cy="24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865" name="Line 16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69" y="-942"/>
                        <a:ext cx="49" cy="22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866" name="Line 16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17" y="-878"/>
                        <a:ext cx="42" cy="19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712867" name="Freeform 163"/>
                  <p:cNvSpPr>
                    <a:spLocks noChangeAspect="1"/>
                  </p:cNvSpPr>
                  <p:nvPr/>
                </p:nvSpPr>
                <p:spPr bwMode="auto">
                  <a:xfrm>
                    <a:off x="-2709" y="-1078"/>
                    <a:ext cx="232" cy="27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96" y="819"/>
                      </a:cxn>
                      <a:cxn ang="0">
                        <a:pos x="677" y="833"/>
                      </a:cxn>
                      <a:cxn ang="0">
                        <a:pos x="0" y="3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696" h="833">
                        <a:moveTo>
                          <a:pt x="0" y="0"/>
                        </a:moveTo>
                        <a:lnTo>
                          <a:pt x="696" y="819"/>
                        </a:lnTo>
                        <a:lnTo>
                          <a:pt x="677" y="833"/>
                        </a:lnTo>
                        <a:lnTo>
                          <a:pt x="0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2765" name="Group 164"/>
                <p:cNvGrpSpPr>
                  <a:grpSpLocks noChangeAspect="1"/>
                </p:cNvGrpSpPr>
                <p:nvPr/>
              </p:nvGrpSpPr>
              <p:grpSpPr bwMode="auto">
                <a:xfrm>
                  <a:off x="-2572" y="-850"/>
                  <a:ext cx="180" cy="101"/>
                  <a:chOff x="-2572" y="-850"/>
                  <a:chExt cx="180" cy="101"/>
                </a:xfrm>
              </p:grpSpPr>
              <p:sp>
                <p:nvSpPr>
                  <p:cNvPr id="712869" name="Freeform 165"/>
                  <p:cNvSpPr>
                    <a:spLocks noChangeAspect="1"/>
                  </p:cNvSpPr>
                  <p:nvPr/>
                </p:nvSpPr>
                <p:spPr bwMode="auto">
                  <a:xfrm>
                    <a:off x="-2566" y="-791"/>
                    <a:ext cx="26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2" y="58"/>
                      </a:cxn>
                      <a:cxn ang="0">
                        <a:pos x="80" y="126"/>
                      </a:cxn>
                      <a:cxn ang="0">
                        <a:pos x="63" y="117"/>
                      </a:cxn>
                      <a:cxn ang="0">
                        <a:pos x="45" y="110"/>
                      </a:cxn>
                      <a:cxn ang="0">
                        <a:pos x="29" y="106"/>
                      </a:cxn>
                      <a:cxn ang="0">
                        <a:pos x="12" y="103"/>
                      </a:cxn>
                      <a:cxn ang="0">
                        <a:pos x="0" y="69"/>
                      </a:cxn>
                      <a:cxn ang="0">
                        <a:pos x="12" y="50"/>
                      </a:cxn>
                      <a:cxn ang="0">
                        <a:pos x="21" y="33"/>
                      </a:cxn>
                      <a:cxn ang="0">
                        <a:pos x="28" y="19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0" h="126">
                        <a:moveTo>
                          <a:pt x="35" y="0"/>
                        </a:moveTo>
                        <a:lnTo>
                          <a:pt x="62" y="58"/>
                        </a:lnTo>
                        <a:lnTo>
                          <a:pt x="80" y="126"/>
                        </a:lnTo>
                        <a:lnTo>
                          <a:pt x="63" y="117"/>
                        </a:lnTo>
                        <a:lnTo>
                          <a:pt x="45" y="110"/>
                        </a:lnTo>
                        <a:lnTo>
                          <a:pt x="29" y="106"/>
                        </a:lnTo>
                        <a:lnTo>
                          <a:pt x="12" y="103"/>
                        </a:lnTo>
                        <a:lnTo>
                          <a:pt x="0" y="69"/>
                        </a:lnTo>
                        <a:lnTo>
                          <a:pt x="12" y="50"/>
                        </a:lnTo>
                        <a:lnTo>
                          <a:pt x="21" y="33"/>
                        </a:lnTo>
                        <a:lnTo>
                          <a:pt x="28" y="19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70" name="Freeform 166"/>
                  <p:cNvSpPr>
                    <a:spLocks noChangeAspect="1"/>
                  </p:cNvSpPr>
                  <p:nvPr/>
                </p:nvSpPr>
                <p:spPr bwMode="auto">
                  <a:xfrm>
                    <a:off x="-2572" y="-834"/>
                    <a:ext cx="180" cy="77"/>
                  </a:xfrm>
                  <a:custGeom>
                    <a:avLst/>
                    <a:gdLst/>
                    <a:ahLst/>
                    <a:cxnLst>
                      <a:cxn ang="0">
                        <a:pos x="4" y="208"/>
                      </a:cxn>
                      <a:cxn ang="0">
                        <a:pos x="54" y="180"/>
                      </a:cxn>
                      <a:cxn ang="0">
                        <a:pos x="535" y="0"/>
                      </a:cxn>
                      <a:cxn ang="0">
                        <a:pos x="541" y="8"/>
                      </a:cxn>
                      <a:cxn ang="0">
                        <a:pos x="538" y="28"/>
                      </a:cxn>
                      <a:cxn ang="0">
                        <a:pos x="534" y="39"/>
                      </a:cxn>
                      <a:cxn ang="0">
                        <a:pos x="529" y="45"/>
                      </a:cxn>
                      <a:cxn ang="0">
                        <a:pos x="70" y="220"/>
                      </a:cxn>
                      <a:cxn ang="0">
                        <a:pos x="17" y="233"/>
                      </a:cxn>
                      <a:cxn ang="0">
                        <a:pos x="6" y="230"/>
                      </a:cxn>
                      <a:cxn ang="0">
                        <a:pos x="0" y="220"/>
                      </a:cxn>
                      <a:cxn ang="0">
                        <a:pos x="4" y="208"/>
                      </a:cxn>
                    </a:cxnLst>
                    <a:rect l="0" t="0" r="r" b="b"/>
                    <a:pathLst>
                      <a:path w="541" h="233">
                        <a:moveTo>
                          <a:pt x="4" y="208"/>
                        </a:moveTo>
                        <a:lnTo>
                          <a:pt x="54" y="180"/>
                        </a:lnTo>
                        <a:lnTo>
                          <a:pt x="535" y="0"/>
                        </a:lnTo>
                        <a:lnTo>
                          <a:pt x="541" y="8"/>
                        </a:lnTo>
                        <a:lnTo>
                          <a:pt x="538" y="28"/>
                        </a:lnTo>
                        <a:lnTo>
                          <a:pt x="534" y="39"/>
                        </a:lnTo>
                        <a:lnTo>
                          <a:pt x="529" y="45"/>
                        </a:lnTo>
                        <a:lnTo>
                          <a:pt x="70" y="220"/>
                        </a:lnTo>
                        <a:lnTo>
                          <a:pt x="17" y="233"/>
                        </a:lnTo>
                        <a:lnTo>
                          <a:pt x="6" y="230"/>
                        </a:lnTo>
                        <a:lnTo>
                          <a:pt x="0" y="220"/>
                        </a:lnTo>
                        <a:lnTo>
                          <a:pt x="4" y="20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71" name="Freeform 167"/>
                  <p:cNvSpPr>
                    <a:spLocks noChangeAspect="1"/>
                  </p:cNvSpPr>
                  <p:nvPr/>
                </p:nvSpPr>
                <p:spPr bwMode="auto">
                  <a:xfrm>
                    <a:off x="-2429" y="-824"/>
                    <a:ext cx="35" cy="24"/>
                  </a:xfrm>
                  <a:custGeom>
                    <a:avLst/>
                    <a:gdLst/>
                    <a:ahLst/>
                    <a:cxnLst>
                      <a:cxn ang="0">
                        <a:pos x="0" y="39"/>
                      </a:cxn>
                      <a:cxn ang="0">
                        <a:pos x="45" y="74"/>
                      </a:cxn>
                      <a:cxn ang="0">
                        <a:pos x="106" y="52"/>
                      </a:cxn>
                      <a:cxn ang="0">
                        <a:pos x="106" y="0"/>
                      </a:cxn>
                      <a:cxn ang="0">
                        <a:pos x="0" y="39"/>
                      </a:cxn>
                    </a:cxnLst>
                    <a:rect l="0" t="0" r="r" b="b"/>
                    <a:pathLst>
                      <a:path w="106" h="74">
                        <a:moveTo>
                          <a:pt x="0" y="39"/>
                        </a:moveTo>
                        <a:lnTo>
                          <a:pt x="45" y="74"/>
                        </a:lnTo>
                        <a:lnTo>
                          <a:pt x="106" y="52"/>
                        </a:lnTo>
                        <a:lnTo>
                          <a:pt x="106" y="0"/>
                        </a:lnTo>
                        <a:lnTo>
                          <a:pt x="0" y="39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72" name="Freeform 168"/>
                  <p:cNvSpPr>
                    <a:spLocks noChangeAspect="1"/>
                  </p:cNvSpPr>
                  <p:nvPr/>
                </p:nvSpPr>
                <p:spPr bwMode="auto">
                  <a:xfrm>
                    <a:off x="-2432" y="-850"/>
                    <a:ext cx="39" cy="31"/>
                  </a:xfrm>
                  <a:custGeom>
                    <a:avLst/>
                    <a:gdLst/>
                    <a:ahLst/>
                    <a:cxnLst>
                      <a:cxn ang="0">
                        <a:pos x="0" y="91"/>
                      </a:cxn>
                      <a:cxn ang="0">
                        <a:pos x="116" y="48"/>
                      </a:cxn>
                      <a:cxn ang="0">
                        <a:pos x="81" y="0"/>
                      </a:cxn>
                      <a:cxn ang="0">
                        <a:pos x="5" y="30"/>
                      </a:cxn>
                      <a:cxn ang="0">
                        <a:pos x="0" y="91"/>
                      </a:cxn>
                    </a:cxnLst>
                    <a:rect l="0" t="0" r="r" b="b"/>
                    <a:pathLst>
                      <a:path w="116" h="91">
                        <a:moveTo>
                          <a:pt x="0" y="91"/>
                        </a:moveTo>
                        <a:lnTo>
                          <a:pt x="116" y="48"/>
                        </a:lnTo>
                        <a:lnTo>
                          <a:pt x="81" y="0"/>
                        </a:lnTo>
                        <a:lnTo>
                          <a:pt x="5" y="30"/>
                        </a:lnTo>
                        <a:lnTo>
                          <a:pt x="0" y="91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712766" name="Group 169"/>
              <p:cNvGrpSpPr>
                <a:grpSpLocks noChangeAspect="1"/>
              </p:cNvGrpSpPr>
              <p:nvPr/>
            </p:nvGrpSpPr>
            <p:grpSpPr bwMode="auto">
              <a:xfrm>
                <a:off x="-3374" y="-1429"/>
                <a:ext cx="1136" cy="516"/>
                <a:chOff x="-3374" y="-1429"/>
                <a:chExt cx="1136" cy="516"/>
              </a:xfrm>
            </p:grpSpPr>
            <p:sp>
              <p:nvSpPr>
                <p:cNvPr id="712874" name="Freeform 170"/>
                <p:cNvSpPr>
                  <a:spLocks noChangeAspect="1"/>
                </p:cNvSpPr>
                <p:nvPr/>
              </p:nvSpPr>
              <p:spPr bwMode="auto">
                <a:xfrm>
                  <a:off x="-3374" y="-985"/>
                  <a:ext cx="19" cy="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" y="24"/>
                    </a:cxn>
                    <a:cxn ang="0">
                      <a:pos x="25" y="52"/>
                    </a:cxn>
                    <a:cxn ang="0">
                      <a:pos x="36" y="84"/>
                    </a:cxn>
                    <a:cxn ang="0">
                      <a:pos x="45" y="119"/>
                    </a:cxn>
                    <a:cxn ang="0">
                      <a:pos x="49" y="149"/>
                    </a:cxn>
                    <a:cxn ang="0">
                      <a:pos x="53" y="183"/>
                    </a:cxn>
                    <a:cxn ang="0">
                      <a:pos x="56" y="218"/>
                    </a:cxn>
                  </a:cxnLst>
                  <a:rect l="0" t="0" r="r" b="b"/>
                  <a:pathLst>
                    <a:path w="56" h="218">
                      <a:moveTo>
                        <a:pt x="0" y="0"/>
                      </a:moveTo>
                      <a:lnTo>
                        <a:pt x="13" y="24"/>
                      </a:lnTo>
                      <a:lnTo>
                        <a:pt x="25" y="52"/>
                      </a:lnTo>
                      <a:lnTo>
                        <a:pt x="36" y="84"/>
                      </a:lnTo>
                      <a:lnTo>
                        <a:pt x="45" y="119"/>
                      </a:lnTo>
                      <a:lnTo>
                        <a:pt x="49" y="149"/>
                      </a:lnTo>
                      <a:lnTo>
                        <a:pt x="53" y="183"/>
                      </a:lnTo>
                      <a:lnTo>
                        <a:pt x="56" y="218"/>
                      </a:lnTo>
                    </a:path>
                  </a:pathLst>
                </a:custGeom>
                <a:noFill/>
                <a:ln w="4763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712767" name="Group 171"/>
                <p:cNvGrpSpPr>
                  <a:grpSpLocks noChangeAspect="1"/>
                </p:cNvGrpSpPr>
                <p:nvPr/>
              </p:nvGrpSpPr>
              <p:grpSpPr bwMode="auto">
                <a:xfrm>
                  <a:off x="-2767" y="-1429"/>
                  <a:ext cx="529" cy="452"/>
                  <a:chOff x="-2767" y="-1429"/>
                  <a:chExt cx="529" cy="452"/>
                </a:xfrm>
              </p:grpSpPr>
              <p:grpSp>
                <p:nvGrpSpPr>
                  <p:cNvPr id="712772" name="Group 17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479" y="-1193"/>
                    <a:ext cx="57" cy="72"/>
                    <a:chOff x="-2479" y="-1193"/>
                    <a:chExt cx="57" cy="72"/>
                  </a:xfrm>
                </p:grpSpPr>
                <p:grpSp>
                  <p:nvGrpSpPr>
                    <p:cNvPr id="712773" name="Group 17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460" y="-1185"/>
                      <a:ext cx="38" cy="64"/>
                      <a:chOff x="-2460" y="-1185"/>
                      <a:chExt cx="38" cy="64"/>
                    </a:xfrm>
                  </p:grpSpPr>
                  <p:sp>
                    <p:nvSpPr>
                      <p:cNvPr id="712878" name="Freeform 17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56" y="-1185"/>
                        <a:ext cx="34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3" y="83"/>
                          </a:cxn>
                          <a:cxn ang="0">
                            <a:pos x="35" y="115"/>
                          </a:cxn>
                          <a:cxn ang="0">
                            <a:pos x="43" y="156"/>
                          </a:cxn>
                          <a:cxn ang="0">
                            <a:pos x="42" y="189"/>
                          </a:cxn>
                          <a:cxn ang="0">
                            <a:pos x="98" y="181"/>
                          </a:cxn>
                          <a:cxn ang="0">
                            <a:pos x="102" y="139"/>
                          </a:cxn>
                          <a:cxn ang="0">
                            <a:pos x="94" y="96"/>
                          </a:cxn>
                          <a:cxn ang="0">
                            <a:pos x="86" y="66"/>
                          </a:cxn>
                          <a:cxn ang="0">
                            <a:pos x="73" y="35"/>
                          </a:cxn>
                          <a:cxn ang="0">
                            <a:pos x="50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2" h="189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3" y="83"/>
                            </a:lnTo>
                            <a:lnTo>
                              <a:pt x="35" y="115"/>
                            </a:lnTo>
                            <a:lnTo>
                              <a:pt x="43" y="156"/>
                            </a:lnTo>
                            <a:lnTo>
                              <a:pt x="42" y="189"/>
                            </a:lnTo>
                            <a:lnTo>
                              <a:pt x="98" y="181"/>
                            </a:lnTo>
                            <a:lnTo>
                              <a:pt x="102" y="139"/>
                            </a:lnTo>
                            <a:lnTo>
                              <a:pt x="94" y="96"/>
                            </a:lnTo>
                            <a:lnTo>
                              <a:pt x="86" y="66"/>
                            </a:lnTo>
                            <a:lnTo>
                              <a:pt x="73" y="35"/>
                            </a:lnTo>
                            <a:lnTo>
                              <a:pt x="50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40404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879" name="Freeform 17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60" y="-1184"/>
                        <a:ext cx="35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5" y="83"/>
                          </a:cxn>
                          <a:cxn ang="0">
                            <a:pos x="38" y="115"/>
                          </a:cxn>
                          <a:cxn ang="0">
                            <a:pos x="46" y="156"/>
                          </a:cxn>
                          <a:cxn ang="0">
                            <a:pos x="45" y="188"/>
                          </a:cxn>
                          <a:cxn ang="0">
                            <a:pos x="103" y="178"/>
                          </a:cxn>
                          <a:cxn ang="0">
                            <a:pos x="106" y="139"/>
                          </a:cxn>
                          <a:cxn ang="0">
                            <a:pos x="100" y="97"/>
                          </a:cxn>
                          <a:cxn ang="0">
                            <a:pos x="90" y="59"/>
                          </a:cxn>
                          <a:cxn ang="0">
                            <a:pos x="75" y="32"/>
                          </a:cxn>
                          <a:cxn ang="0">
                            <a:pos x="54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6" h="188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5" y="83"/>
                            </a:lnTo>
                            <a:lnTo>
                              <a:pt x="38" y="115"/>
                            </a:lnTo>
                            <a:lnTo>
                              <a:pt x="46" y="156"/>
                            </a:lnTo>
                            <a:lnTo>
                              <a:pt x="45" y="188"/>
                            </a:lnTo>
                            <a:lnTo>
                              <a:pt x="103" y="178"/>
                            </a:lnTo>
                            <a:lnTo>
                              <a:pt x="106" y="139"/>
                            </a:lnTo>
                            <a:lnTo>
                              <a:pt x="100" y="97"/>
                            </a:lnTo>
                            <a:lnTo>
                              <a:pt x="90" y="59"/>
                            </a:lnTo>
                            <a:lnTo>
                              <a:pt x="75" y="32"/>
                            </a:lnTo>
                            <a:lnTo>
                              <a:pt x="54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712880" name="Line 17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-2479" y="-1193"/>
                      <a:ext cx="53" cy="2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712777" name="Group 17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67" y="-1429"/>
                    <a:ext cx="529" cy="452"/>
                    <a:chOff x="-2767" y="-1429"/>
                    <a:chExt cx="529" cy="452"/>
                  </a:xfrm>
                </p:grpSpPr>
                <p:sp>
                  <p:nvSpPr>
                    <p:cNvPr id="712882" name="Freeform 17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522" y="-1126"/>
                      <a:ext cx="284" cy="14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15"/>
                        </a:cxn>
                        <a:cxn ang="0">
                          <a:pos x="737" y="436"/>
                        </a:cxn>
                        <a:cxn ang="0">
                          <a:pos x="770" y="445"/>
                        </a:cxn>
                        <a:cxn ang="0">
                          <a:pos x="798" y="437"/>
                        </a:cxn>
                        <a:cxn ang="0">
                          <a:pos x="825" y="420"/>
                        </a:cxn>
                        <a:cxn ang="0">
                          <a:pos x="840" y="401"/>
                        </a:cxn>
                        <a:cxn ang="0">
                          <a:pos x="850" y="373"/>
                        </a:cxn>
                        <a:cxn ang="0">
                          <a:pos x="853" y="338"/>
                        </a:cxn>
                        <a:cxn ang="0">
                          <a:pos x="841" y="302"/>
                        </a:cxn>
                        <a:cxn ang="0">
                          <a:pos x="807" y="275"/>
                        </a:cxn>
                        <a:cxn ang="0">
                          <a:pos x="293" y="0"/>
                        </a:cxn>
                        <a:cxn ang="0">
                          <a:pos x="240" y="8"/>
                        </a:cxn>
                        <a:cxn ang="0">
                          <a:pos x="170" y="26"/>
                        </a:cxn>
                        <a:cxn ang="0">
                          <a:pos x="101" y="55"/>
                        </a:cxn>
                        <a:cxn ang="0">
                          <a:pos x="52" y="80"/>
                        </a:cxn>
                        <a:cxn ang="0">
                          <a:pos x="0" y="115"/>
                        </a:cxn>
                      </a:cxnLst>
                      <a:rect l="0" t="0" r="r" b="b"/>
                      <a:pathLst>
                        <a:path w="853" h="445">
                          <a:moveTo>
                            <a:pt x="0" y="115"/>
                          </a:moveTo>
                          <a:lnTo>
                            <a:pt x="737" y="436"/>
                          </a:lnTo>
                          <a:lnTo>
                            <a:pt x="770" y="445"/>
                          </a:lnTo>
                          <a:lnTo>
                            <a:pt x="798" y="437"/>
                          </a:lnTo>
                          <a:lnTo>
                            <a:pt x="825" y="420"/>
                          </a:lnTo>
                          <a:lnTo>
                            <a:pt x="840" y="401"/>
                          </a:lnTo>
                          <a:lnTo>
                            <a:pt x="850" y="373"/>
                          </a:lnTo>
                          <a:lnTo>
                            <a:pt x="853" y="338"/>
                          </a:lnTo>
                          <a:lnTo>
                            <a:pt x="841" y="302"/>
                          </a:lnTo>
                          <a:lnTo>
                            <a:pt x="807" y="275"/>
                          </a:lnTo>
                          <a:lnTo>
                            <a:pt x="293" y="0"/>
                          </a:lnTo>
                          <a:lnTo>
                            <a:pt x="240" y="8"/>
                          </a:lnTo>
                          <a:lnTo>
                            <a:pt x="170" y="26"/>
                          </a:lnTo>
                          <a:lnTo>
                            <a:pt x="101" y="55"/>
                          </a:lnTo>
                          <a:lnTo>
                            <a:pt x="52" y="80"/>
                          </a:lnTo>
                          <a:lnTo>
                            <a:pt x="0" y="115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12778" name="Group 1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767" y="-1429"/>
                      <a:ext cx="364" cy="336"/>
                      <a:chOff x="-2767" y="-1429"/>
                      <a:chExt cx="364" cy="336"/>
                    </a:xfrm>
                  </p:grpSpPr>
                  <p:grpSp>
                    <p:nvGrpSpPr>
                      <p:cNvPr id="712779" name="Group 18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-2767" y="-1429"/>
                        <a:ext cx="251" cy="239"/>
                        <a:chOff x="-2767" y="-1429"/>
                        <a:chExt cx="251" cy="239"/>
                      </a:xfrm>
                    </p:grpSpPr>
                    <p:grpSp>
                      <p:nvGrpSpPr>
                        <p:cNvPr id="712783" name="Group 181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-2767" y="-1429"/>
                          <a:ext cx="210" cy="239"/>
                          <a:chOff x="-2767" y="-1429"/>
                          <a:chExt cx="210" cy="239"/>
                        </a:xfrm>
                      </p:grpSpPr>
                      <p:sp>
                        <p:nvSpPr>
                          <p:cNvPr id="712886" name="Freeform 18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67" y="-1429"/>
                            <a:ext cx="210" cy="239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715"/>
                              </a:cxn>
                              <a:cxn ang="0">
                                <a:pos x="183" y="420"/>
                              </a:cxn>
                              <a:cxn ang="0">
                                <a:pos x="384" y="82"/>
                              </a:cxn>
                              <a:cxn ang="0">
                                <a:pos x="400" y="58"/>
                              </a:cxn>
                              <a:cxn ang="0">
                                <a:pos x="631" y="0"/>
                              </a:cxn>
                              <a:cxn ang="0">
                                <a:pos x="557" y="584"/>
                              </a:cxn>
                              <a:cxn ang="0">
                                <a:pos x="503" y="612"/>
                              </a:cxn>
                              <a:cxn ang="0">
                                <a:pos x="450" y="637"/>
                              </a:cxn>
                              <a:cxn ang="0">
                                <a:pos x="390" y="659"/>
                              </a:cxn>
                              <a:cxn ang="0">
                                <a:pos x="318" y="675"/>
                              </a:cxn>
                              <a:cxn ang="0">
                                <a:pos x="243" y="687"/>
                              </a:cxn>
                              <a:cxn ang="0">
                                <a:pos x="166" y="698"/>
                              </a:cxn>
                              <a:cxn ang="0">
                                <a:pos x="82" y="707"/>
                              </a:cxn>
                              <a:cxn ang="0">
                                <a:pos x="0" y="715"/>
                              </a:cxn>
                            </a:cxnLst>
                            <a:rect l="0" t="0" r="r" b="b"/>
                            <a:pathLst>
                              <a:path w="631" h="715">
                                <a:moveTo>
                                  <a:pt x="0" y="715"/>
                                </a:moveTo>
                                <a:lnTo>
                                  <a:pt x="183" y="420"/>
                                </a:lnTo>
                                <a:lnTo>
                                  <a:pt x="384" y="82"/>
                                </a:lnTo>
                                <a:lnTo>
                                  <a:pt x="400" y="58"/>
                                </a:lnTo>
                                <a:lnTo>
                                  <a:pt x="631" y="0"/>
                                </a:lnTo>
                                <a:lnTo>
                                  <a:pt x="557" y="584"/>
                                </a:lnTo>
                                <a:lnTo>
                                  <a:pt x="503" y="612"/>
                                </a:lnTo>
                                <a:lnTo>
                                  <a:pt x="450" y="637"/>
                                </a:lnTo>
                                <a:lnTo>
                                  <a:pt x="390" y="659"/>
                                </a:lnTo>
                                <a:lnTo>
                                  <a:pt x="318" y="675"/>
                                </a:lnTo>
                                <a:lnTo>
                                  <a:pt x="243" y="687"/>
                                </a:lnTo>
                                <a:lnTo>
                                  <a:pt x="166" y="698"/>
                                </a:lnTo>
                                <a:lnTo>
                                  <a:pt x="82" y="707"/>
                                </a:lnTo>
                                <a:lnTo>
                                  <a:pt x="0" y="71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0808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712887" name="Freeform 18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40" y="-1401"/>
                            <a:ext cx="163" cy="20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600"/>
                              </a:cxn>
                              <a:cxn ang="0">
                                <a:pos x="350" y="32"/>
                              </a:cxn>
                              <a:cxn ang="0">
                                <a:pos x="490" y="0"/>
                              </a:cxn>
                              <a:cxn ang="0">
                                <a:pos x="412" y="511"/>
                              </a:cxn>
                              <a:cxn ang="0">
                                <a:pos x="368" y="535"/>
                              </a:cxn>
                              <a:cxn ang="0">
                                <a:pos x="312" y="553"/>
                              </a:cxn>
                              <a:cxn ang="0">
                                <a:pos x="241" y="566"/>
                              </a:cxn>
                              <a:cxn ang="0">
                                <a:pos x="176" y="577"/>
                              </a:cxn>
                              <a:cxn ang="0">
                                <a:pos x="119" y="586"/>
                              </a:cxn>
                              <a:cxn ang="0">
                                <a:pos x="57" y="593"/>
                              </a:cxn>
                              <a:cxn ang="0">
                                <a:pos x="0" y="600"/>
                              </a:cxn>
                            </a:cxnLst>
                            <a:rect l="0" t="0" r="r" b="b"/>
                            <a:pathLst>
                              <a:path w="490" h="600">
                                <a:moveTo>
                                  <a:pt x="0" y="600"/>
                                </a:moveTo>
                                <a:lnTo>
                                  <a:pt x="350" y="32"/>
                                </a:lnTo>
                                <a:lnTo>
                                  <a:pt x="490" y="0"/>
                                </a:lnTo>
                                <a:lnTo>
                                  <a:pt x="412" y="511"/>
                                </a:lnTo>
                                <a:lnTo>
                                  <a:pt x="368" y="535"/>
                                </a:lnTo>
                                <a:lnTo>
                                  <a:pt x="312" y="553"/>
                                </a:lnTo>
                                <a:lnTo>
                                  <a:pt x="241" y="566"/>
                                </a:lnTo>
                                <a:lnTo>
                                  <a:pt x="176" y="577"/>
                                </a:lnTo>
                                <a:lnTo>
                                  <a:pt x="119" y="586"/>
                                </a:lnTo>
                                <a:lnTo>
                                  <a:pt x="57" y="593"/>
                                </a:lnTo>
                                <a:lnTo>
                                  <a:pt x="0" y="6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0A0A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712888" name="Freeform 184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-2636" y="-1278"/>
                          <a:ext cx="120" cy="77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230"/>
                            </a:cxn>
                            <a:cxn ang="0">
                              <a:pos x="39" y="183"/>
                            </a:cxn>
                            <a:cxn ang="0">
                              <a:pos x="64" y="156"/>
                            </a:cxn>
                            <a:cxn ang="0">
                              <a:pos x="102" y="112"/>
                            </a:cxn>
                            <a:cxn ang="0">
                              <a:pos x="137" y="78"/>
                            </a:cxn>
                            <a:cxn ang="0">
                              <a:pos x="180" y="39"/>
                            </a:cxn>
                            <a:cxn ang="0">
                              <a:pos x="212" y="18"/>
                            </a:cxn>
                            <a:cxn ang="0">
                              <a:pos x="236" y="7"/>
                            </a:cxn>
                            <a:cxn ang="0">
                              <a:pos x="255" y="0"/>
                            </a:cxn>
                            <a:cxn ang="0">
                              <a:pos x="261" y="1"/>
                            </a:cxn>
                            <a:cxn ang="0">
                              <a:pos x="264" y="17"/>
                            </a:cxn>
                            <a:cxn ang="0">
                              <a:pos x="268" y="32"/>
                            </a:cxn>
                            <a:cxn ang="0">
                              <a:pos x="275" y="44"/>
                            </a:cxn>
                            <a:cxn ang="0">
                              <a:pos x="286" y="57"/>
                            </a:cxn>
                            <a:cxn ang="0">
                              <a:pos x="304" y="74"/>
                            </a:cxn>
                            <a:cxn ang="0">
                              <a:pos x="318" y="83"/>
                            </a:cxn>
                            <a:cxn ang="0">
                              <a:pos x="339" y="99"/>
                            </a:cxn>
                            <a:cxn ang="0">
                              <a:pos x="361" y="115"/>
                            </a:cxn>
                            <a:cxn ang="0">
                              <a:pos x="351" y="131"/>
                            </a:cxn>
                            <a:cxn ang="0">
                              <a:pos x="339" y="142"/>
                            </a:cxn>
                            <a:cxn ang="0">
                              <a:pos x="318" y="152"/>
                            </a:cxn>
                            <a:cxn ang="0">
                              <a:pos x="285" y="163"/>
                            </a:cxn>
                            <a:cxn ang="0">
                              <a:pos x="0" y="230"/>
                            </a:cxn>
                          </a:cxnLst>
                          <a:rect l="0" t="0" r="r" b="b"/>
                          <a:pathLst>
                            <a:path w="361" h="230">
                              <a:moveTo>
                                <a:pt x="0" y="230"/>
                              </a:moveTo>
                              <a:lnTo>
                                <a:pt x="39" y="183"/>
                              </a:lnTo>
                              <a:lnTo>
                                <a:pt x="64" y="156"/>
                              </a:lnTo>
                              <a:lnTo>
                                <a:pt x="102" y="112"/>
                              </a:lnTo>
                              <a:lnTo>
                                <a:pt x="137" y="78"/>
                              </a:lnTo>
                              <a:lnTo>
                                <a:pt x="180" y="39"/>
                              </a:lnTo>
                              <a:lnTo>
                                <a:pt x="212" y="18"/>
                              </a:lnTo>
                              <a:lnTo>
                                <a:pt x="236" y="7"/>
                              </a:lnTo>
                              <a:lnTo>
                                <a:pt x="255" y="0"/>
                              </a:lnTo>
                              <a:lnTo>
                                <a:pt x="261" y="1"/>
                              </a:lnTo>
                              <a:lnTo>
                                <a:pt x="264" y="17"/>
                              </a:lnTo>
                              <a:lnTo>
                                <a:pt x="268" y="32"/>
                              </a:lnTo>
                              <a:lnTo>
                                <a:pt x="275" y="44"/>
                              </a:lnTo>
                              <a:lnTo>
                                <a:pt x="286" y="57"/>
                              </a:lnTo>
                              <a:lnTo>
                                <a:pt x="304" y="74"/>
                              </a:lnTo>
                              <a:lnTo>
                                <a:pt x="318" y="83"/>
                              </a:lnTo>
                              <a:lnTo>
                                <a:pt x="339" y="99"/>
                              </a:lnTo>
                              <a:lnTo>
                                <a:pt x="361" y="115"/>
                              </a:lnTo>
                              <a:lnTo>
                                <a:pt x="351" y="131"/>
                              </a:lnTo>
                              <a:lnTo>
                                <a:pt x="339" y="142"/>
                              </a:lnTo>
                              <a:lnTo>
                                <a:pt x="318" y="152"/>
                              </a:lnTo>
                              <a:lnTo>
                                <a:pt x="285" y="163"/>
                              </a:lnTo>
                              <a:lnTo>
                                <a:pt x="0" y="23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712889" name="Freeform 18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685" y="-1256"/>
                        <a:ext cx="282" cy="1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61"/>
                          </a:cxn>
                          <a:cxn ang="0">
                            <a:pos x="101" y="481"/>
                          </a:cxn>
                          <a:cxn ang="0">
                            <a:pos x="137" y="490"/>
                          </a:cxn>
                          <a:cxn ang="0">
                            <a:pos x="197" y="481"/>
                          </a:cxn>
                          <a:cxn ang="0">
                            <a:pos x="304" y="455"/>
                          </a:cxn>
                          <a:cxn ang="0">
                            <a:pos x="443" y="410"/>
                          </a:cxn>
                          <a:cxn ang="0">
                            <a:pos x="534" y="371"/>
                          </a:cxn>
                          <a:cxn ang="0">
                            <a:pos x="665" y="221"/>
                          </a:cxn>
                          <a:cxn ang="0">
                            <a:pos x="754" y="113"/>
                          </a:cxn>
                          <a:cxn ang="0">
                            <a:pos x="848" y="17"/>
                          </a:cxn>
                          <a:cxn ang="0">
                            <a:pos x="840" y="0"/>
                          </a:cxn>
                          <a:cxn ang="0">
                            <a:pos x="698" y="50"/>
                          </a:cxn>
                          <a:cxn ang="0">
                            <a:pos x="558" y="99"/>
                          </a:cxn>
                          <a:cxn ang="0">
                            <a:pos x="465" y="157"/>
                          </a:cxn>
                          <a:cxn ang="0">
                            <a:pos x="356" y="231"/>
                          </a:cxn>
                          <a:cxn ang="0">
                            <a:pos x="185" y="351"/>
                          </a:cxn>
                          <a:cxn ang="0">
                            <a:pos x="0" y="461"/>
                          </a:cxn>
                        </a:cxnLst>
                        <a:rect l="0" t="0" r="r" b="b"/>
                        <a:pathLst>
                          <a:path w="848" h="490">
                            <a:moveTo>
                              <a:pt x="0" y="461"/>
                            </a:moveTo>
                            <a:lnTo>
                              <a:pt x="101" y="481"/>
                            </a:lnTo>
                            <a:lnTo>
                              <a:pt x="137" y="490"/>
                            </a:lnTo>
                            <a:lnTo>
                              <a:pt x="197" y="481"/>
                            </a:lnTo>
                            <a:lnTo>
                              <a:pt x="304" y="455"/>
                            </a:lnTo>
                            <a:lnTo>
                              <a:pt x="443" y="410"/>
                            </a:lnTo>
                            <a:lnTo>
                              <a:pt x="534" y="371"/>
                            </a:lnTo>
                            <a:lnTo>
                              <a:pt x="665" y="221"/>
                            </a:lnTo>
                            <a:lnTo>
                              <a:pt x="754" y="113"/>
                            </a:lnTo>
                            <a:lnTo>
                              <a:pt x="848" y="17"/>
                            </a:lnTo>
                            <a:lnTo>
                              <a:pt x="840" y="0"/>
                            </a:lnTo>
                            <a:lnTo>
                              <a:pt x="698" y="50"/>
                            </a:lnTo>
                            <a:lnTo>
                              <a:pt x="558" y="99"/>
                            </a:lnTo>
                            <a:lnTo>
                              <a:pt x="465" y="157"/>
                            </a:lnTo>
                            <a:lnTo>
                              <a:pt x="356" y="231"/>
                            </a:lnTo>
                            <a:lnTo>
                              <a:pt x="185" y="351"/>
                            </a:lnTo>
                            <a:lnTo>
                              <a:pt x="0" y="461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grpSp>
            <p:nvGrpSpPr>
              <p:cNvPr id="712788" name="Group 186"/>
              <p:cNvGrpSpPr>
                <a:grpSpLocks noChangeAspect="1"/>
              </p:cNvGrpSpPr>
              <p:nvPr/>
            </p:nvGrpSpPr>
            <p:grpSpPr bwMode="auto">
              <a:xfrm>
                <a:off x="-3252" y="-1131"/>
                <a:ext cx="257" cy="116"/>
                <a:chOff x="-3252" y="-1131"/>
                <a:chExt cx="257" cy="116"/>
              </a:xfrm>
            </p:grpSpPr>
            <p:grpSp>
              <p:nvGrpSpPr>
                <p:cNvPr id="712795" name="Group 187"/>
                <p:cNvGrpSpPr>
                  <a:grpSpLocks noChangeAspect="1"/>
                </p:cNvGrpSpPr>
                <p:nvPr/>
              </p:nvGrpSpPr>
              <p:grpSpPr bwMode="auto">
                <a:xfrm>
                  <a:off x="-3252" y="-1131"/>
                  <a:ext cx="257" cy="116"/>
                  <a:chOff x="-3252" y="-1131"/>
                  <a:chExt cx="257" cy="116"/>
                </a:xfrm>
              </p:grpSpPr>
              <p:sp>
                <p:nvSpPr>
                  <p:cNvPr id="712892" name="Freeform 188"/>
                  <p:cNvSpPr>
                    <a:spLocks noChangeAspect="1"/>
                  </p:cNvSpPr>
                  <p:nvPr/>
                </p:nvSpPr>
                <p:spPr bwMode="auto">
                  <a:xfrm>
                    <a:off x="-3252" y="-1131"/>
                    <a:ext cx="257" cy="116"/>
                  </a:xfrm>
                  <a:custGeom>
                    <a:avLst/>
                    <a:gdLst/>
                    <a:ahLst/>
                    <a:cxnLst>
                      <a:cxn ang="0">
                        <a:pos x="27" y="328"/>
                      </a:cxn>
                      <a:cxn ang="0">
                        <a:pos x="60" y="336"/>
                      </a:cxn>
                      <a:cxn ang="0">
                        <a:pos x="96" y="345"/>
                      </a:cxn>
                      <a:cxn ang="0">
                        <a:pos x="142" y="350"/>
                      </a:cxn>
                      <a:cxn ang="0">
                        <a:pos x="187" y="350"/>
                      </a:cxn>
                      <a:cxn ang="0">
                        <a:pos x="244" y="346"/>
                      </a:cxn>
                      <a:cxn ang="0">
                        <a:pos x="292" y="340"/>
                      </a:cxn>
                      <a:cxn ang="0">
                        <a:pos x="341" y="328"/>
                      </a:cxn>
                      <a:cxn ang="0">
                        <a:pos x="391" y="315"/>
                      </a:cxn>
                      <a:cxn ang="0">
                        <a:pos x="436" y="301"/>
                      </a:cxn>
                      <a:cxn ang="0">
                        <a:pos x="477" y="287"/>
                      </a:cxn>
                      <a:cxn ang="0">
                        <a:pos x="514" y="269"/>
                      </a:cxn>
                      <a:cxn ang="0">
                        <a:pos x="551" y="249"/>
                      </a:cxn>
                      <a:cxn ang="0">
                        <a:pos x="586" y="228"/>
                      </a:cxn>
                      <a:cxn ang="0">
                        <a:pos x="622" y="206"/>
                      </a:cxn>
                      <a:cxn ang="0">
                        <a:pos x="654" y="183"/>
                      </a:cxn>
                      <a:cxn ang="0">
                        <a:pos x="690" y="154"/>
                      </a:cxn>
                      <a:cxn ang="0">
                        <a:pos x="723" y="122"/>
                      </a:cxn>
                      <a:cxn ang="0">
                        <a:pos x="744" y="93"/>
                      </a:cxn>
                      <a:cxn ang="0">
                        <a:pos x="762" y="62"/>
                      </a:cxn>
                      <a:cxn ang="0">
                        <a:pos x="769" y="34"/>
                      </a:cxn>
                      <a:cxn ang="0">
                        <a:pos x="736" y="20"/>
                      </a:cxn>
                      <a:cxn ang="0">
                        <a:pos x="702" y="13"/>
                      </a:cxn>
                      <a:cxn ang="0">
                        <a:pos x="658" y="3"/>
                      </a:cxn>
                      <a:cxn ang="0">
                        <a:pos x="622" y="0"/>
                      </a:cxn>
                      <a:cxn ang="0">
                        <a:pos x="513" y="22"/>
                      </a:cxn>
                      <a:cxn ang="0">
                        <a:pos x="474" y="25"/>
                      </a:cxn>
                      <a:cxn ang="0">
                        <a:pos x="438" y="29"/>
                      </a:cxn>
                      <a:cxn ang="0">
                        <a:pos x="395" y="39"/>
                      </a:cxn>
                      <a:cxn ang="0">
                        <a:pos x="351" y="53"/>
                      </a:cxn>
                      <a:cxn ang="0">
                        <a:pos x="312" y="66"/>
                      </a:cxn>
                      <a:cxn ang="0">
                        <a:pos x="271" y="86"/>
                      </a:cxn>
                      <a:cxn ang="0">
                        <a:pos x="235" y="104"/>
                      </a:cxn>
                      <a:cxn ang="0">
                        <a:pos x="205" y="125"/>
                      </a:cxn>
                      <a:cxn ang="0">
                        <a:pos x="173" y="148"/>
                      </a:cxn>
                      <a:cxn ang="0">
                        <a:pos x="91" y="199"/>
                      </a:cxn>
                      <a:cxn ang="0">
                        <a:pos x="56" y="228"/>
                      </a:cxn>
                      <a:cxn ang="0">
                        <a:pos x="31" y="258"/>
                      </a:cxn>
                      <a:cxn ang="0">
                        <a:pos x="13" y="289"/>
                      </a:cxn>
                      <a:cxn ang="0">
                        <a:pos x="0" y="319"/>
                      </a:cxn>
                      <a:cxn ang="0">
                        <a:pos x="27" y="328"/>
                      </a:cxn>
                    </a:cxnLst>
                    <a:rect l="0" t="0" r="r" b="b"/>
                    <a:pathLst>
                      <a:path w="769" h="350">
                        <a:moveTo>
                          <a:pt x="27" y="328"/>
                        </a:moveTo>
                        <a:lnTo>
                          <a:pt x="60" y="336"/>
                        </a:lnTo>
                        <a:lnTo>
                          <a:pt x="96" y="345"/>
                        </a:lnTo>
                        <a:lnTo>
                          <a:pt x="142" y="350"/>
                        </a:lnTo>
                        <a:lnTo>
                          <a:pt x="187" y="350"/>
                        </a:lnTo>
                        <a:lnTo>
                          <a:pt x="244" y="346"/>
                        </a:lnTo>
                        <a:lnTo>
                          <a:pt x="292" y="340"/>
                        </a:lnTo>
                        <a:lnTo>
                          <a:pt x="341" y="328"/>
                        </a:lnTo>
                        <a:lnTo>
                          <a:pt x="391" y="315"/>
                        </a:lnTo>
                        <a:lnTo>
                          <a:pt x="436" y="301"/>
                        </a:lnTo>
                        <a:lnTo>
                          <a:pt x="477" y="287"/>
                        </a:lnTo>
                        <a:lnTo>
                          <a:pt x="514" y="269"/>
                        </a:lnTo>
                        <a:lnTo>
                          <a:pt x="551" y="249"/>
                        </a:lnTo>
                        <a:lnTo>
                          <a:pt x="586" y="228"/>
                        </a:lnTo>
                        <a:lnTo>
                          <a:pt x="622" y="206"/>
                        </a:lnTo>
                        <a:lnTo>
                          <a:pt x="654" y="183"/>
                        </a:lnTo>
                        <a:lnTo>
                          <a:pt x="690" y="154"/>
                        </a:lnTo>
                        <a:lnTo>
                          <a:pt x="723" y="122"/>
                        </a:lnTo>
                        <a:lnTo>
                          <a:pt x="744" y="93"/>
                        </a:lnTo>
                        <a:lnTo>
                          <a:pt x="762" y="62"/>
                        </a:lnTo>
                        <a:lnTo>
                          <a:pt x="769" y="34"/>
                        </a:lnTo>
                        <a:lnTo>
                          <a:pt x="736" y="20"/>
                        </a:lnTo>
                        <a:lnTo>
                          <a:pt x="702" y="13"/>
                        </a:lnTo>
                        <a:lnTo>
                          <a:pt x="658" y="3"/>
                        </a:lnTo>
                        <a:lnTo>
                          <a:pt x="622" y="0"/>
                        </a:lnTo>
                        <a:lnTo>
                          <a:pt x="513" y="22"/>
                        </a:lnTo>
                        <a:lnTo>
                          <a:pt x="474" y="25"/>
                        </a:lnTo>
                        <a:lnTo>
                          <a:pt x="438" y="29"/>
                        </a:lnTo>
                        <a:lnTo>
                          <a:pt x="395" y="39"/>
                        </a:lnTo>
                        <a:lnTo>
                          <a:pt x="351" y="53"/>
                        </a:lnTo>
                        <a:lnTo>
                          <a:pt x="312" y="66"/>
                        </a:lnTo>
                        <a:lnTo>
                          <a:pt x="271" y="86"/>
                        </a:lnTo>
                        <a:lnTo>
                          <a:pt x="235" y="104"/>
                        </a:lnTo>
                        <a:lnTo>
                          <a:pt x="205" y="125"/>
                        </a:lnTo>
                        <a:lnTo>
                          <a:pt x="173" y="148"/>
                        </a:lnTo>
                        <a:lnTo>
                          <a:pt x="91" y="199"/>
                        </a:lnTo>
                        <a:lnTo>
                          <a:pt x="56" y="228"/>
                        </a:lnTo>
                        <a:lnTo>
                          <a:pt x="31" y="258"/>
                        </a:lnTo>
                        <a:lnTo>
                          <a:pt x="13" y="289"/>
                        </a:lnTo>
                        <a:lnTo>
                          <a:pt x="0" y="319"/>
                        </a:lnTo>
                        <a:lnTo>
                          <a:pt x="27" y="3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893" name="Freeform 189"/>
                  <p:cNvSpPr>
                    <a:spLocks noChangeAspect="1"/>
                  </p:cNvSpPr>
                  <p:nvPr/>
                </p:nvSpPr>
                <p:spPr bwMode="auto">
                  <a:xfrm>
                    <a:off x="-3245" y="-1131"/>
                    <a:ext cx="244" cy="109"/>
                  </a:xfrm>
                  <a:custGeom>
                    <a:avLst/>
                    <a:gdLst/>
                    <a:ahLst/>
                    <a:cxnLst>
                      <a:cxn ang="0">
                        <a:pos x="0" y="308"/>
                      </a:cxn>
                      <a:cxn ang="0">
                        <a:pos x="33" y="315"/>
                      </a:cxn>
                      <a:cxn ang="0">
                        <a:pos x="69" y="324"/>
                      </a:cxn>
                      <a:cxn ang="0">
                        <a:pos x="115" y="329"/>
                      </a:cxn>
                      <a:cxn ang="0">
                        <a:pos x="159" y="329"/>
                      </a:cxn>
                      <a:cxn ang="0">
                        <a:pos x="216" y="325"/>
                      </a:cxn>
                      <a:cxn ang="0">
                        <a:pos x="264" y="320"/>
                      </a:cxn>
                      <a:cxn ang="0">
                        <a:pos x="317" y="308"/>
                      </a:cxn>
                      <a:cxn ang="0">
                        <a:pos x="363" y="296"/>
                      </a:cxn>
                      <a:cxn ang="0">
                        <a:pos x="409" y="281"/>
                      </a:cxn>
                      <a:cxn ang="0">
                        <a:pos x="449" y="266"/>
                      </a:cxn>
                      <a:cxn ang="0">
                        <a:pos x="486" y="249"/>
                      </a:cxn>
                      <a:cxn ang="0">
                        <a:pos x="524" y="228"/>
                      </a:cxn>
                      <a:cxn ang="0">
                        <a:pos x="559" y="208"/>
                      </a:cxn>
                      <a:cxn ang="0">
                        <a:pos x="595" y="185"/>
                      </a:cxn>
                      <a:cxn ang="0">
                        <a:pos x="626" y="162"/>
                      </a:cxn>
                      <a:cxn ang="0">
                        <a:pos x="662" y="133"/>
                      </a:cxn>
                      <a:cxn ang="0">
                        <a:pos x="695" y="101"/>
                      </a:cxn>
                      <a:cxn ang="0">
                        <a:pos x="716" y="74"/>
                      </a:cxn>
                      <a:cxn ang="0">
                        <a:pos x="731" y="44"/>
                      </a:cxn>
                      <a:cxn ang="0">
                        <a:pos x="697" y="30"/>
                      </a:cxn>
                      <a:cxn ang="0">
                        <a:pos x="653" y="15"/>
                      </a:cxn>
                      <a:cxn ang="0">
                        <a:pos x="610" y="7"/>
                      </a:cxn>
                      <a:cxn ang="0">
                        <a:pos x="567" y="3"/>
                      </a:cxn>
                      <a:cxn ang="0">
                        <a:pos x="529" y="0"/>
                      </a:cxn>
                      <a:cxn ang="0">
                        <a:pos x="485" y="2"/>
                      </a:cxn>
                      <a:cxn ang="0">
                        <a:pos x="446" y="4"/>
                      </a:cxn>
                      <a:cxn ang="0">
                        <a:pos x="410" y="8"/>
                      </a:cxn>
                      <a:cxn ang="0">
                        <a:pos x="367" y="18"/>
                      </a:cxn>
                      <a:cxn ang="0">
                        <a:pos x="324" y="32"/>
                      </a:cxn>
                      <a:cxn ang="0">
                        <a:pos x="284" y="45"/>
                      </a:cxn>
                      <a:cxn ang="0">
                        <a:pos x="244" y="65"/>
                      </a:cxn>
                      <a:cxn ang="0">
                        <a:pos x="208" y="85"/>
                      </a:cxn>
                      <a:cxn ang="0">
                        <a:pos x="177" y="104"/>
                      </a:cxn>
                      <a:cxn ang="0">
                        <a:pos x="145" y="127"/>
                      </a:cxn>
                      <a:cxn ang="0">
                        <a:pos x="114" y="158"/>
                      </a:cxn>
                      <a:cxn ang="0">
                        <a:pos x="84" y="184"/>
                      </a:cxn>
                      <a:cxn ang="0">
                        <a:pos x="58" y="215"/>
                      </a:cxn>
                      <a:cxn ang="0">
                        <a:pos x="37" y="246"/>
                      </a:cxn>
                      <a:cxn ang="0">
                        <a:pos x="18" y="277"/>
                      </a:cxn>
                      <a:cxn ang="0">
                        <a:pos x="0" y="308"/>
                      </a:cxn>
                    </a:cxnLst>
                    <a:rect l="0" t="0" r="r" b="b"/>
                    <a:pathLst>
                      <a:path w="731" h="329">
                        <a:moveTo>
                          <a:pt x="0" y="308"/>
                        </a:moveTo>
                        <a:lnTo>
                          <a:pt x="33" y="315"/>
                        </a:lnTo>
                        <a:lnTo>
                          <a:pt x="69" y="324"/>
                        </a:lnTo>
                        <a:lnTo>
                          <a:pt x="115" y="329"/>
                        </a:lnTo>
                        <a:lnTo>
                          <a:pt x="159" y="329"/>
                        </a:lnTo>
                        <a:lnTo>
                          <a:pt x="216" y="325"/>
                        </a:lnTo>
                        <a:lnTo>
                          <a:pt x="264" y="320"/>
                        </a:lnTo>
                        <a:lnTo>
                          <a:pt x="317" y="308"/>
                        </a:lnTo>
                        <a:lnTo>
                          <a:pt x="363" y="296"/>
                        </a:lnTo>
                        <a:lnTo>
                          <a:pt x="409" y="281"/>
                        </a:lnTo>
                        <a:lnTo>
                          <a:pt x="449" y="266"/>
                        </a:lnTo>
                        <a:lnTo>
                          <a:pt x="486" y="249"/>
                        </a:lnTo>
                        <a:lnTo>
                          <a:pt x="524" y="228"/>
                        </a:lnTo>
                        <a:lnTo>
                          <a:pt x="559" y="208"/>
                        </a:lnTo>
                        <a:lnTo>
                          <a:pt x="595" y="185"/>
                        </a:lnTo>
                        <a:lnTo>
                          <a:pt x="626" y="162"/>
                        </a:lnTo>
                        <a:lnTo>
                          <a:pt x="662" y="133"/>
                        </a:lnTo>
                        <a:lnTo>
                          <a:pt x="695" y="101"/>
                        </a:lnTo>
                        <a:lnTo>
                          <a:pt x="716" y="74"/>
                        </a:lnTo>
                        <a:lnTo>
                          <a:pt x="731" y="44"/>
                        </a:lnTo>
                        <a:lnTo>
                          <a:pt x="697" y="30"/>
                        </a:lnTo>
                        <a:lnTo>
                          <a:pt x="653" y="15"/>
                        </a:lnTo>
                        <a:lnTo>
                          <a:pt x="610" y="7"/>
                        </a:lnTo>
                        <a:lnTo>
                          <a:pt x="567" y="3"/>
                        </a:lnTo>
                        <a:lnTo>
                          <a:pt x="529" y="0"/>
                        </a:lnTo>
                        <a:lnTo>
                          <a:pt x="485" y="2"/>
                        </a:lnTo>
                        <a:lnTo>
                          <a:pt x="446" y="4"/>
                        </a:lnTo>
                        <a:lnTo>
                          <a:pt x="410" y="8"/>
                        </a:lnTo>
                        <a:lnTo>
                          <a:pt x="367" y="18"/>
                        </a:lnTo>
                        <a:lnTo>
                          <a:pt x="324" y="32"/>
                        </a:lnTo>
                        <a:lnTo>
                          <a:pt x="284" y="45"/>
                        </a:lnTo>
                        <a:lnTo>
                          <a:pt x="244" y="65"/>
                        </a:lnTo>
                        <a:lnTo>
                          <a:pt x="208" y="85"/>
                        </a:lnTo>
                        <a:lnTo>
                          <a:pt x="177" y="104"/>
                        </a:lnTo>
                        <a:lnTo>
                          <a:pt x="145" y="127"/>
                        </a:lnTo>
                        <a:lnTo>
                          <a:pt x="114" y="158"/>
                        </a:lnTo>
                        <a:lnTo>
                          <a:pt x="84" y="184"/>
                        </a:lnTo>
                        <a:lnTo>
                          <a:pt x="58" y="215"/>
                        </a:lnTo>
                        <a:lnTo>
                          <a:pt x="37" y="246"/>
                        </a:lnTo>
                        <a:lnTo>
                          <a:pt x="18" y="277"/>
                        </a:lnTo>
                        <a:lnTo>
                          <a:pt x="0" y="308"/>
                        </a:lnTo>
                        <a:close/>
                      </a:path>
                    </a:pathLst>
                  </a:custGeom>
                  <a:solidFill>
                    <a:srgbClr val="E0E0FF"/>
                  </a:solidFill>
                  <a:ln w="4763">
                    <a:solidFill>
                      <a:srgbClr val="E0E0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12894" name="Freeform 190"/>
                <p:cNvSpPr>
                  <a:spLocks noChangeAspect="1"/>
                </p:cNvSpPr>
                <p:nvPr/>
              </p:nvSpPr>
              <p:spPr bwMode="auto">
                <a:xfrm>
                  <a:off x="-3233" y="-1066"/>
                  <a:ext cx="36" cy="31"/>
                </a:xfrm>
                <a:custGeom>
                  <a:avLst/>
                  <a:gdLst/>
                  <a:ahLst/>
                  <a:cxnLst>
                    <a:cxn ang="0">
                      <a:pos x="0" y="82"/>
                    </a:cxn>
                    <a:cxn ang="0">
                      <a:pos x="22" y="94"/>
                    </a:cxn>
                    <a:cxn ang="0">
                      <a:pos x="29" y="81"/>
                    </a:cxn>
                    <a:cxn ang="0">
                      <a:pos x="43" y="61"/>
                    </a:cxn>
                    <a:cxn ang="0">
                      <a:pos x="59" y="41"/>
                    </a:cxn>
                    <a:cxn ang="0">
                      <a:pos x="74" y="26"/>
                    </a:cxn>
                    <a:cxn ang="0">
                      <a:pos x="91" y="13"/>
                    </a:cxn>
                    <a:cxn ang="0">
                      <a:pos x="107" y="0"/>
                    </a:cxn>
                    <a:cxn ang="0">
                      <a:pos x="95" y="3"/>
                    </a:cxn>
                    <a:cxn ang="0">
                      <a:pos x="73" y="13"/>
                    </a:cxn>
                    <a:cxn ang="0">
                      <a:pos x="57" y="21"/>
                    </a:cxn>
                    <a:cxn ang="0">
                      <a:pos x="38" y="34"/>
                    </a:cxn>
                    <a:cxn ang="0">
                      <a:pos x="20" y="52"/>
                    </a:cxn>
                    <a:cxn ang="0">
                      <a:pos x="8" y="66"/>
                    </a:cxn>
                    <a:cxn ang="0">
                      <a:pos x="0" y="82"/>
                    </a:cxn>
                  </a:cxnLst>
                  <a:rect l="0" t="0" r="r" b="b"/>
                  <a:pathLst>
                    <a:path w="107" h="94">
                      <a:moveTo>
                        <a:pt x="0" y="82"/>
                      </a:moveTo>
                      <a:lnTo>
                        <a:pt x="22" y="94"/>
                      </a:lnTo>
                      <a:lnTo>
                        <a:pt x="29" y="81"/>
                      </a:lnTo>
                      <a:lnTo>
                        <a:pt x="43" y="61"/>
                      </a:lnTo>
                      <a:lnTo>
                        <a:pt x="59" y="41"/>
                      </a:lnTo>
                      <a:lnTo>
                        <a:pt x="74" y="26"/>
                      </a:lnTo>
                      <a:lnTo>
                        <a:pt x="91" y="13"/>
                      </a:lnTo>
                      <a:lnTo>
                        <a:pt x="107" y="0"/>
                      </a:lnTo>
                      <a:lnTo>
                        <a:pt x="95" y="3"/>
                      </a:lnTo>
                      <a:lnTo>
                        <a:pt x="73" y="13"/>
                      </a:lnTo>
                      <a:lnTo>
                        <a:pt x="57" y="21"/>
                      </a:lnTo>
                      <a:lnTo>
                        <a:pt x="38" y="34"/>
                      </a:lnTo>
                      <a:lnTo>
                        <a:pt x="20" y="52"/>
                      </a:lnTo>
                      <a:lnTo>
                        <a:pt x="8" y="66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712796" name="Group 191"/>
          <p:cNvGrpSpPr>
            <a:grpSpLocks noChangeAspect="1"/>
          </p:cNvGrpSpPr>
          <p:nvPr/>
        </p:nvGrpSpPr>
        <p:grpSpPr bwMode="auto">
          <a:xfrm>
            <a:off x="-2065338" y="-2860675"/>
            <a:ext cx="1581150" cy="2320925"/>
            <a:chOff x="-1242" y="-1913"/>
            <a:chExt cx="1242" cy="1823"/>
          </a:xfrm>
        </p:grpSpPr>
        <p:grpSp>
          <p:nvGrpSpPr>
            <p:cNvPr id="712798" name="Group 192"/>
            <p:cNvGrpSpPr>
              <a:grpSpLocks noChangeAspect="1"/>
            </p:cNvGrpSpPr>
            <p:nvPr/>
          </p:nvGrpSpPr>
          <p:grpSpPr bwMode="auto">
            <a:xfrm rot="3997333">
              <a:off x="-1447" y="-1708"/>
              <a:ext cx="973" cy="563"/>
              <a:chOff x="-3459" y="-1456"/>
              <a:chExt cx="1221" cy="707"/>
            </a:xfrm>
          </p:grpSpPr>
          <p:grpSp>
            <p:nvGrpSpPr>
              <p:cNvPr id="352" name="Group 193"/>
              <p:cNvGrpSpPr>
                <a:grpSpLocks noChangeAspect="1"/>
              </p:cNvGrpSpPr>
              <p:nvPr/>
            </p:nvGrpSpPr>
            <p:grpSpPr bwMode="auto">
              <a:xfrm>
                <a:off x="-3095" y="-1456"/>
                <a:ext cx="358" cy="335"/>
                <a:chOff x="-3095" y="-1456"/>
                <a:chExt cx="358" cy="335"/>
              </a:xfrm>
            </p:grpSpPr>
            <p:grpSp>
              <p:nvGrpSpPr>
                <p:cNvPr id="353" name="Group 194"/>
                <p:cNvGrpSpPr>
                  <a:grpSpLocks noChangeAspect="1"/>
                </p:cNvGrpSpPr>
                <p:nvPr/>
              </p:nvGrpSpPr>
              <p:grpSpPr bwMode="auto">
                <a:xfrm>
                  <a:off x="-3049" y="-1415"/>
                  <a:ext cx="312" cy="294"/>
                  <a:chOff x="-3049" y="-1415"/>
                  <a:chExt cx="312" cy="294"/>
                </a:xfrm>
              </p:grpSpPr>
              <p:sp>
                <p:nvSpPr>
                  <p:cNvPr id="712899" name="Freeform 195"/>
                  <p:cNvSpPr>
                    <a:spLocks noChangeAspect="1"/>
                  </p:cNvSpPr>
                  <p:nvPr/>
                </p:nvSpPr>
                <p:spPr bwMode="auto">
                  <a:xfrm>
                    <a:off x="-3046" y="-1403"/>
                    <a:ext cx="240" cy="282"/>
                  </a:xfrm>
                  <a:custGeom>
                    <a:avLst/>
                    <a:gdLst/>
                    <a:ahLst/>
                    <a:cxnLst>
                      <a:cxn ang="0">
                        <a:pos x="720" y="648"/>
                      </a:cxn>
                      <a:cxn ang="0">
                        <a:pos x="192" y="0"/>
                      </a:cxn>
                      <a:cxn ang="0">
                        <a:pos x="0" y="68"/>
                      </a:cxn>
                      <a:cxn ang="0">
                        <a:pos x="158" y="813"/>
                      </a:cxn>
                      <a:cxn ang="0">
                        <a:pos x="559" y="846"/>
                      </a:cxn>
                      <a:cxn ang="0">
                        <a:pos x="720" y="648"/>
                      </a:cxn>
                    </a:cxnLst>
                    <a:rect l="0" t="0" r="r" b="b"/>
                    <a:pathLst>
                      <a:path w="720" h="846">
                        <a:moveTo>
                          <a:pt x="720" y="648"/>
                        </a:moveTo>
                        <a:lnTo>
                          <a:pt x="192" y="0"/>
                        </a:lnTo>
                        <a:lnTo>
                          <a:pt x="0" y="68"/>
                        </a:lnTo>
                        <a:lnTo>
                          <a:pt x="158" y="813"/>
                        </a:lnTo>
                        <a:lnTo>
                          <a:pt x="559" y="846"/>
                        </a:lnTo>
                        <a:lnTo>
                          <a:pt x="720" y="64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00" name="Freeform 196"/>
                  <p:cNvSpPr>
                    <a:spLocks noChangeAspect="1"/>
                  </p:cNvSpPr>
                  <p:nvPr/>
                </p:nvSpPr>
                <p:spPr bwMode="auto">
                  <a:xfrm>
                    <a:off x="-2994" y="-1415"/>
                    <a:ext cx="257" cy="233"/>
                  </a:xfrm>
                  <a:custGeom>
                    <a:avLst/>
                    <a:gdLst/>
                    <a:ahLst/>
                    <a:cxnLst>
                      <a:cxn ang="0">
                        <a:pos x="525" y="700"/>
                      </a:cxn>
                      <a:cxn ang="0">
                        <a:pos x="0" y="46"/>
                      </a:cxn>
                      <a:cxn ang="0">
                        <a:pos x="128" y="0"/>
                      </a:cxn>
                      <a:cxn ang="0">
                        <a:pos x="770" y="622"/>
                      </a:cxn>
                      <a:cxn ang="0">
                        <a:pos x="525" y="700"/>
                      </a:cxn>
                    </a:cxnLst>
                    <a:rect l="0" t="0" r="r" b="b"/>
                    <a:pathLst>
                      <a:path w="770" h="700">
                        <a:moveTo>
                          <a:pt x="525" y="700"/>
                        </a:moveTo>
                        <a:lnTo>
                          <a:pt x="0" y="46"/>
                        </a:lnTo>
                        <a:lnTo>
                          <a:pt x="128" y="0"/>
                        </a:lnTo>
                        <a:lnTo>
                          <a:pt x="770" y="622"/>
                        </a:lnTo>
                        <a:lnTo>
                          <a:pt x="525" y="70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01" name="Freeform 197"/>
                  <p:cNvSpPr>
                    <a:spLocks noChangeAspect="1"/>
                  </p:cNvSpPr>
                  <p:nvPr/>
                </p:nvSpPr>
                <p:spPr bwMode="auto">
                  <a:xfrm>
                    <a:off x="-3003" y="-1404"/>
                    <a:ext cx="186" cy="227"/>
                  </a:xfrm>
                  <a:custGeom>
                    <a:avLst/>
                    <a:gdLst/>
                    <a:ahLst/>
                    <a:cxnLst>
                      <a:cxn ang="0">
                        <a:pos x="23" y="0"/>
                      </a:cxn>
                      <a:cxn ang="0">
                        <a:pos x="559" y="659"/>
                      </a:cxn>
                      <a:cxn ang="0">
                        <a:pos x="548" y="680"/>
                      </a:cxn>
                      <a:cxn ang="0">
                        <a:pos x="0" y="5"/>
                      </a:cxn>
                      <a:cxn ang="0">
                        <a:pos x="23" y="0"/>
                      </a:cxn>
                    </a:cxnLst>
                    <a:rect l="0" t="0" r="r" b="b"/>
                    <a:pathLst>
                      <a:path w="559" h="680">
                        <a:moveTo>
                          <a:pt x="23" y="0"/>
                        </a:moveTo>
                        <a:lnTo>
                          <a:pt x="559" y="659"/>
                        </a:lnTo>
                        <a:lnTo>
                          <a:pt x="548" y="680"/>
                        </a:lnTo>
                        <a:lnTo>
                          <a:pt x="0" y="5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54" name="Group 19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958" y="-1383"/>
                    <a:ext cx="168" cy="161"/>
                    <a:chOff x="-2958" y="-1383"/>
                    <a:chExt cx="168" cy="161"/>
                  </a:xfrm>
                </p:grpSpPr>
                <p:sp>
                  <p:nvSpPr>
                    <p:cNvPr id="712903" name="Line 19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58" y="-1383"/>
                      <a:ext cx="36" cy="1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904" name="Line 20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06" y="-1323"/>
                      <a:ext cx="43" cy="24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905" name="Line 20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843" y="-1251"/>
                      <a:ext cx="53" cy="2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2906" name="Freeform 202"/>
                  <p:cNvSpPr>
                    <a:spLocks noChangeAspect="1"/>
                  </p:cNvSpPr>
                  <p:nvPr/>
                </p:nvSpPr>
                <p:spPr bwMode="auto">
                  <a:xfrm>
                    <a:off x="-3049" y="-1385"/>
                    <a:ext cx="54" cy="237"/>
                  </a:xfrm>
                  <a:custGeom>
                    <a:avLst/>
                    <a:gdLst/>
                    <a:ahLst/>
                    <a:cxnLst>
                      <a:cxn ang="0">
                        <a:pos x="0" y="13"/>
                      </a:cxn>
                      <a:cxn ang="0">
                        <a:pos x="138" y="710"/>
                      </a:cxn>
                      <a:cxn ang="0">
                        <a:pos x="164" y="704"/>
                      </a:cxn>
                      <a:cxn ang="0">
                        <a:pos x="20" y="0"/>
                      </a:cxn>
                      <a:cxn ang="0">
                        <a:pos x="0" y="13"/>
                      </a:cxn>
                    </a:cxnLst>
                    <a:rect l="0" t="0" r="r" b="b"/>
                    <a:pathLst>
                      <a:path w="164" h="710">
                        <a:moveTo>
                          <a:pt x="0" y="13"/>
                        </a:moveTo>
                        <a:lnTo>
                          <a:pt x="138" y="710"/>
                        </a:lnTo>
                        <a:lnTo>
                          <a:pt x="164" y="704"/>
                        </a:lnTo>
                        <a:lnTo>
                          <a:pt x="20" y="0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40404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5" name="Group 203"/>
                <p:cNvGrpSpPr>
                  <a:grpSpLocks noChangeAspect="1"/>
                </p:cNvGrpSpPr>
                <p:nvPr/>
              </p:nvGrpSpPr>
              <p:grpSpPr bwMode="auto">
                <a:xfrm>
                  <a:off x="-3095" y="-1456"/>
                  <a:ext cx="180" cy="100"/>
                  <a:chOff x="-3095" y="-1456"/>
                  <a:chExt cx="180" cy="100"/>
                </a:xfrm>
              </p:grpSpPr>
              <p:sp>
                <p:nvSpPr>
                  <p:cNvPr id="712908" name="Freeform 204"/>
                  <p:cNvSpPr>
                    <a:spLocks noChangeAspect="1"/>
                  </p:cNvSpPr>
                  <p:nvPr/>
                </p:nvSpPr>
                <p:spPr bwMode="auto">
                  <a:xfrm>
                    <a:off x="-3090" y="-1398"/>
                    <a:ext cx="27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1" y="57"/>
                      </a:cxn>
                      <a:cxn ang="0">
                        <a:pos x="81" y="125"/>
                      </a:cxn>
                      <a:cxn ang="0">
                        <a:pos x="63" y="118"/>
                      </a:cxn>
                      <a:cxn ang="0">
                        <a:pos x="44" y="110"/>
                      </a:cxn>
                      <a:cxn ang="0">
                        <a:pos x="29" y="107"/>
                      </a:cxn>
                      <a:cxn ang="0">
                        <a:pos x="12" y="104"/>
                      </a:cxn>
                      <a:cxn ang="0">
                        <a:pos x="0" y="67"/>
                      </a:cxn>
                      <a:cxn ang="0">
                        <a:pos x="12" y="48"/>
                      </a:cxn>
                      <a:cxn ang="0">
                        <a:pos x="20" y="31"/>
                      </a:cxn>
                      <a:cxn ang="0">
                        <a:pos x="28" y="16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1" h="125">
                        <a:moveTo>
                          <a:pt x="35" y="0"/>
                        </a:moveTo>
                        <a:lnTo>
                          <a:pt x="61" y="57"/>
                        </a:lnTo>
                        <a:lnTo>
                          <a:pt x="81" y="125"/>
                        </a:lnTo>
                        <a:lnTo>
                          <a:pt x="63" y="118"/>
                        </a:lnTo>
                        <a:lnTo>
                          <a:pt x="44" y="110"/>
                        </a:lnTo>
                        <a:lnTo>
                          <a:pt x="29" y="107"/>
                        </a:lnTo>
                        <a:lnTo>
                          <a:pt x="12" y="104"/>
                        </a:lnTo>
                        <a:lnTo>
                          <a:pt x="0" y="67"/>
                        </a:lnTo>
                        <a:lnTo>
                          <a:pt x="12" y="48"/>
                        </a:lnTo>
                        <a:lnTo>
                          <a:pt x="20" y="31"/>
                        </a:lnTo>
                        <a:lnTo>
                          <a:pt x="28" y="16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09" name="Freeform 205"/>
                  <p:cNvSpPr>
                    <a:spLocks noChangeAspect="1"/>
                  </p:cNvSpPr>
                  <p:nvPr/>
                </p:nvSpPr>
                <p:spPr bwMode="auto">
                  <a:xfrm>
                    <a:off x="-3095" y="-1442"/>
                    <a:ext cx="180" cy="79"/>
                  </a:xfrm>
                  <a:custGeom>
                    <a:avLst/>
                    <a:gdLst/>
                    <a:ahLst/>
                    <a:cxnLst>
                      <a:cxn ang="0">
                        <a:pos x="4" y="207"/>
                      </a:cxn>
                      <a:cxn ang="0">
                        <a:pos x="54" y="179"/>
                      </a:cxn>
                      <a:cxn ang="0">
                        <a:pos x="535" y="0"/>
                      </a:cxn>
                      <a:cxn ang="0">
                        <a:pos x="540" y="7"/>
                      </a:cxn>
                      <a:cxn ang="0">
                        <a:pos x="537" y="28"/>
                      </a:cxn>
                      <a:cxn ang="0">
                        <a:pos x="534" y="39"/>
                      </a:cxn>
                      <a:cxn ang="0">
                        <a:pos x="528" y="44"/>
                      </a:cxn>
                      <a:cxn ang="0">
                        <a:pos x="69" y="219"/>
                      </a:cxn>
                      <a:cxn ang="0">
                        <a:pos x="17" y="235"/>
                      </a:cxn>
                      <a:cxn ang="0">
                        <a:pos x="5" y="230"/>
                      </a:cxn>
                      <a:cxn ang="0">
                        <a:pos x="0" y="219"/>
                      </a:cxn>
                      <a:cxn ang="0">
                        <a:pos x="4" y="207"/>
                      </a:cxn>
                    </a:cxnLst>
                    <a:rect l="0" t="0" r="r" b="b"/>
                    <a:pathLst>
                      <a:path w="540" h="235">
                        <a:moveTo>
                          <a:pt x="4" y="207"/>
                        </a:moveTo>
                        <a:lnTo>
                          <a:pt x="54" y="179"/>
                        </a:lnTo>
                        <a:lnTo>
                          <a:pt x="535" y="0"/>
                        </a:lnTo>
                        <a:lnTo>
                          <a:pt x="540" y="7"/>
                        </a:lnTo>
                        <a:lnTo>
                          <a:pt x="537" y="28"/>
                        </a:lnTo>
                        <a:lnTo>
                          <a:pt x="534" y="39"/>
                        </a:lnTo>
                        <a:lnTo>
                          <a:pt x="528" y="44"/>
                        </a:lnTo>
                        <a:lnTo>
                          <a:pt x="69" y="219"/>
                        </a:lnTo>
                        <a:lnTo>
                          <a:pt x="17" y="235"/>
                        </a:lnTo>
                        <a:lnTo>
                          <a:pt x="5" y="230"/>
                        </a:lnTo>
                        <a:lnTo>
                          <a:pt x="0" y="219"/>
                        </a:lnTo>
                        <a:lnTo>
                          <a:pt x="4" y="207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10" name="Freeform 206"/>
                  <p:cNvSpPr>
                    <a:spLocks noChangeAspect="1"/>
                  </p:cNvSpPr>
                  <p:nvPr/>
                </p:nvSpPr>
                <p:spPr bwMode="auto">
                  <a:xfrm>
                    <a:off x="-2952" y="-1432"/>
                    <a:ext cx="35" cy="25"/>
                  </a:xfrm>
                  <a:custGeom>
                    <a:avLst/>
                    <a:gdLst/>
                    <a:ahLst/>
                    <a:cxnLst>
                      <a:cxn ang="0">
                        <a:pos x="0" y="40"/>
                      </a:cxn>
                      <a:cxn ang="0">
                        <a:pos x="43" y="77"/>
                      </a:cxn>
                      <a:cxn ang="0">
                        <a:pos x="105" y="54"/>
                      </a:cxn>
                      <a:cxn ang="0">
                        <a:pos x="106" y="0"/>
                      </a:cxn>
                      <a:cxn ang="0">
                        <a:pos x="0" y="40"/>
                      </a:cxn>
                    </a:cxnLst>
                    <a:rect l="0" t="0" r="r" b="b"/>
                    <a:pathLst>
                      <a:path w="106" h="77">
                        <a:moveTo>
                          <a:pt x="0" y="40"/>
                        </a:moveTo>
                        <a:lnTo>
                          <a:pt x="43" y="77"/>
                        </a:lnTo>
                        <a:lnTo>
                          <a:pt x="105" y="54"/>
                        </a:lnTo>
                        <a:lnTo>
                          <a:pt x="106" y="0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11" name="Freeform 207"/>
                  <p:cNvSpPr>
                    <a:spLocks noChangeAspect="1"/>
                  </p:cNvSpPr>
                  <p:nvPr/>
                </p:nvSpPr>
                <p:spPr bwMode="auto">
                  <a:xfrm>
                    <a:off x="-2955" y="-1456"/>
                    <a:ext cx="38" cy="29"/>
                  </a:xfrm>
                  <a:custGeom>
                    <a:avLst/>
                    <a:gdLst/>
                    <a:ahLst/>
                    <a:cxnLst>
                      <a:cxn ang="0">
                        <a:pos x="0" y="87"/>
                      </a:cxn>
                      <a:cxn ang="0">
                        <a:pos x="115" y="44"/>
                      </a:cxn>
                      <a:cxn ang="0">
                        <a:pos x="79" y="0"/>
                      </a:cxn>
                      <a:cxn ang="0">
                        <a:pos x="3" y="26"/>
                      </a:cxn>
                      <a:cxn ang="0">
                        <a:pos x="0" y="87"/>
                      </a:cxn>
                    </a:cxnLst>
                    <a:rect l="0" t="0" r="r" b="b"/>
                    <a:pathLst>
                      <a:path w="115" h="87">
                        <a:moveTo>
                          <a:pt x="0" y="87"/>
                        </a:moveTo>
                        <a:lnTo>
                          <a:pt x="115" y="44"/>
                        </a:lnTo>
                        <a:lnTo>
                          <a:pt x="79" y="0"/>
                        </a:lnTo>
                        <a:lnTo>
                          <a:pt x="3" y="26"/>
                        </a:lnTo>
                        <a:lnTo>
                          <a:pt x="0" y="87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12912" name="Freeform 208"/>
              <p:cNvSpPr>
                <a:spLocks noChangeAspect="1"/>
              </p:cNvSpPr>
              <p:nvPr/>
            </p:nvSpPr>
            <p:spPr bwMode="auto">
              <a:xfrm>
                <a:off x="-3459" y="-1360"/>
                <a:ext cx="1068" cy="454"/>
              </a:xfrm>
              <a:custGeom>
                <a:avLst/>
                <a:gdLst/>
                <a:ahLst/>
                <a:cxnLst>
                  <a:cxn ang="0">
                    <a:pos x="3149" y="684"/>
                  </a:cxn>
                  <a:cxn ang="0">
                    <a:pos x="2987" y="776"/>
                  </a:cxn>
                  <a:cxn ang="0">
                    <a:pos x="2781" y="861"/>
                  </a:cxn>
                  <a:cxn ang="0">
                    <a:pos x="2531" y="938"/>
                  </a:cxn>
                  <a:cxn ang="0">
                    <a:pos x="1350" y="1114"/>
                  </a:cxn>
                  <a:cxn ang="0">
                    <a:pos x="1162" y="1178"/>
                  </a:cxn>
                  <a:cxn ang="0">
                    <a:pos x="961" y="1231"/>
                  </a:cxn>
                  <a:cxn ang="0">
                    <a:pos x="724" y="1285"/>
                  </a:cxn>
                  <a:cxn ang="0">
                    <a:pos x="460" y="1328"/>
                  </a:cxn>
                  <a:cxn ang="0">
                    <a:pos x="328" y="1346"/>
                  </a:cxn>
                  <a:cxn ang="0">
                    <a:pos x="235" y="1358"/>
                  </a:cxn>
                  <a:cxn ang="0">
                    <a:pos x="156" y="1363"/>
                  </a:cxn>
                  <a:cxn ang="0">
                    <a:pos x="86" y="1356"/>
                  </a:cxn>
                  <a:cxn ang="0">
                    <a:pos x="22" y="1340"/>
                  </a:cxn>
                  <a:cxn ang="0">
                    <a:pos x="15" y="1303"/>
                  </a:cxn>
                  <a:cxn ang="0">
                    <a:pos x="71" y="1245"/>
                  </a:cxn>
                  <a:cxn ang="0">
                    <a:pos x="143" y="1187"/>
                  </a:cxn>
                  <a:cxn ang="0">
                    <a:pos x="217" y="1136"/>
                  </a:cxn>
                  <a:cxn ang="0">
                    <a:pos x="337" y="1067"/>
                  </a:cxn>
                  <a:cxn ang="0">
                    <a:pos x="519" y="974"/>
                  </a:cxn>
                  <a:cxn ang="0">
                    <a:pos x="704" y="889"/>
                  </a:cxn>
                  <a:cxn ang="0">
                    <a:pos x="942" y="786"/>
                  </a:cxn>
                  <a:cxn ang="0">
                    <a:pos x="1186" y="702"/>
                  </a:cxn>
                  <a:cxn ang="0">
                    <a:pos x="1297" y="654"/>
                  </a:cxn>
                  <a:cxn ang="0">
                    <a:pos x="1424" y="621"/>
                  </a:cxn>
                  <a:cxn ang="0">
                    <a:pos x="1555" y="607"/>
                  </a:cxn>
                  <a:cxn ang="0">
                    <a:pos x="1693" y="614"/>
                  </a:cxn>
                  <a:cxn ang="0">
                    <a:pos x="1775" y="573"/>
                  </a:cxn>
                  <a:cxn ang="0">
                    <a:pos x="1873" y="532"/>
                  </a:cxn>
                  <a:cxn ang="0">
                    <a:pos x="1984" y="499"/>
                  </a:cxn>
                  <a:cxn ang="0">
                    <a:pos x="2121" y="467"/>
                  </a:cxn>
                  <a:cxn ang="0">
                    <a:pos x="2676" y="9"/>
                  </a:cxn>
                  <a:cxn ang="0">
                    <a:pos x="2737" y="9"/>
                  </a:cxn>
                  <a:cxn ang="0">
                    <a:pos x="2782" y="75"/>
                  </a:cxn>
                  <a:cxn ang="0">
                    <a:pos x="2843" y="354"/>
                  </a:cxn>
                  <a:cxn ang="0">
                    <a:pos x="2969" y="357"/>
                  </a:cxn>
                  <a:cxn ang="0">
                    <a:pos x="3052" y="388"/>
                  </a:cxn>
                  <a:cxn ang="0">
                    <a:pos x="3084" y="453"/>
                  </a:cxn>
                  <a:cxn ang="0">
                    <a:pos x="3085" y="508"/>
                  </a:cxn>
                  <a:cxn ang="0">
                    <a:pos x="3139" y="496"/>
                  </a:cxn>
                  <a:cxn ang="0">
                    <a:pos x="3192" y="544"/>
                  </a:cxn>
                  <a:cxn ang="0">
                    <a:pos x="3204" y="613"/>
                  </a:cxn>
                </a:cxnLst>
                <a:rect l="0" t="0" r="r" b="b"/>
                <a:pathLst>
                  <a:path w="3204" h="1363">
                    <a:moveTo>
                      <a:pt x="3199" y="652"/>
                    </a:moveTo>
                    <a:lnTo>
                      <a:pt x="3149" y="684"/>
                    </a:lnTo>
                    <a:lnTo>
                      <a:pt x="3096" y="716"/>
                    </a:lnTo>
                    <a:lnTo>
                      <a:pt x="2987" y="776"/>
                    </a:lnTo>
                    <a:lnTo>
                      <a:pt x="2893" y="821"/>
                    </a:lnTo>
                    <a:lnTo>
                      <a:pt x="2781" y="861"/>
                    </a:lnTo>
                    <a:lnTo>
                      <a:pt x="2671" y="897"/>
                    </a:lnTo>
                    <a:lnTo>
                      <a:pt x="2531" y="938"/>
                    </a:lnTo>
                    <a:lnTo>
                      <a:pt x="1843" y="1014"/>
                    </a:lnTo>
                    <a:lnTo>
                      <a:pt x="1350" y="1114"/>
                    </a:lnTo>
                    <a:lnTo>
                      <a:pt x="1267" y="1145"/>
                    </a:lnTo>
                    <a:lnTo>
                      <a:pt x="1162" y="1178"/>
                    </a:lnTo>
                    <a:lnTo>
                      <a:pt x="1063" y="1204"/>
                    </a:lnTo>
                    <a:lnTo>
                      <a:pt x="961" y="1231"/>
                    </a:lnTo>
                    <a:lnTo>
                      <a:pt x="849" y="1259"/>
                    </a:lnTo>
                    <a:lnTo>
                      <a:pt x="724" y="1285"/>
                    </a:lnTo>
                    <a:lnTo>
                      <a:pt x="597" y="1307"/>
                    </a:lnTo>
                    <a:lnTo>
                      <a:pt x="460" y="1328"/>
                    </a:lnTo>
                    <a:lnTo>
                      <a:pt x="381" y="1338"/>
                    </a:lnTo>
                    <a:lnTo>
                      <a:pt x="328" y="1346"/>
                    </a:lnTo>
                    <a:lnTo>
                      <a:pt x="282" y="1354"/>
                    </a:lnTo>
                    <a:lnTo>
                      <a:pt x="235" y="1358"/>
                    </a:lnTo>
                    <a:lnTo>
                      <a:pt x="194" y="1362"/>
                    </a:lnTo>
                    <a:lnTo>
                      <a:pt x="156" y="1363"/>
                    </a:lnTo>
                    <a:lnTo>
                      <a:pt x="117" y="1360"/>
                    </a:lnTo>
                    <a:lnTo>
                      <a:pt x="86" y="1356"/>
                    </a:lnTo>
                    <a:lnTo>
                      <a:pt x="55" y="1349"/>
                    </a:lnTo>
                    <a:lnTo>
                      <a:pt x="22" y="1340"/>
                    </a:lnTo>
                    <a:lnTo>
                      <a:pt x="0" y="1329"/>
                    </a:lnTo>
                    <a:lnTo>
                      <a:pt x="15" y="1303"/>
                    </a:lnTo>
                    <a:lnTo>
                      <a:pt x="41" y="1277"/>
                    </a:lnTo>
                    <a:lnTo>
                      <a:pt x="71" y="1245"/>
                    </a:lnTo>
                    <a:lnTo>
                      <a:pt x="107" y="1214"/>
                    </a:lnTo>
                    <a:lnTo>
                      <a:pt x="143" y="1187"/>
                    </a:lnTo>
                    <a:lnTo>
                      <a:pt x="179" y="1162"/>
                    </a:lnTo>
                    <a:lnTo>
                      <a:pt x="217" y="1136"/>
                    </a:lnTo>
                    <a:lnTo>
                      <a:pt x="257" y="1113"/>
                    </a:lnTo>
                    <a:lnTo>
                      <a:pt x="337" y="1067"/>
                    </a:lnTo>
                    <a:lnTo>
                      <a:pt x="432" y="1016"/>
                    </a:lnTo>
                    <a:lnTo>
                      <a:pt x="519" y="974"/>
                    </a:lnTo>
                    <a:lnTo>
                      <a:pt x="617" y="927"/>
                    </a:lnTo>
                    <a:lnTo>
                      <a:pt x="704" y="889"/>
                    </a:lnTo>
                    <a:lnTo>
                      <a:pt x="819" y="834"/>
                    </a:lnTo>
                    <a:lnTo>
                      <a:pt x="942" y="786"/>
                    </a:lnTo>
                    <a:lnTo>
                      <a:pt x="1074" y="742"/>
                    </a:lnTo>
                    <a:lnTo>
                      <a:pt x="1186" y="702"/>
                    </a:lnTo>
                    <a:lnTo>
                      <a:pt x="1239" y="678"/>
                    </a:lnTo>
                    <a:lnTo>
                      <a:pt x="1297" y="654"/>
                    </a:lnTo>
                    <a:lnTo>
                      <a:pt x="1357" y="634"/>
                    </a:lnTo>
                    <a:lnTo>
                      <a:pt x="1424" y="621"/>
                    </a:lnTo>
                    <a:lnTo>
                      <a:pt x="1493" y="612"/>
                    </a:lnTo>
                    <a:lnTo>
                      <a:pt x="1555" y="607"/>
                    </a:lnTo>
                    <a:lnTo>
                      <a:pt x="1624" y="609"/>
                    </a:lnTo>
                    <a:lnTo>
                      <a:pt x="1693" y="614"/>
                    </a:lnTo>
                    <a:lnTo>
                      <a:pt x="1731" y="597"/>
                    </a:lnTo>
                    <a:lnTo>
                      <a:pt x="1775" y="573"/>
                    </a:lnTo>
                    <a:lnTo>
                      <a:pt x="1824" y="553"/>
                    </a:lnTo>
                    <a:lnTo>
                      <a:pt x="1873" y="532"/>
                    </a:lnTo>
                    <a:lnTo>
                      <a:pt x="1923" y="515"/>
                    </a:lnTo>
                    <a:lnTo>
                      <a:pt x="1984" y="499"/>
                    </a:lnTo>
                    <a:lnTo>
                      <a:pt x="2049" y="481"/>
                    </a:lnTo>
                    <a:lnTo>
                      <a:pt x="2121" y="467"/>
                    </a:lnTo>
                    <a:lnTo>
                      <a:pt x="2552" y="347"/>
                    </a:lnTo>
                    <a:lnTo>
                      <a:pt x="2676" y="9"/>
                    </a:lnTo>
                    <a:lnTo>
                      <a:pt x="2706" y="0"/>
                    </a:lnTo>
                    <a:lnTo>
                      <a:pt x="2737" y="9"/>
                    </a:lnTo>
                    <a:lnTo>
                      <a:pt x="2766" y="33"/>
                    </a:lnTo>
                    <a:lnTo>
                      <a:pt x="2782" y="75"/>
                    </a:lnTo>
                    <a:lnTo>
                      <a:pt x="2828" y="367"/>
                    </a:lnTo>
                    <a:lnTo>
                      <a:pt x="2843" y="354"/>
                    </a:lnTo>
                    <a:lnTo>
                      <a:pt x="2904" y="351"/>
                    </a:lnTo>
                    <a:lnTo>
                      <a:pt x="2969" y="357"/>
                    </a:lnTo>
                    <a:lnTo>
                      <a:pt x="3031" y="363"/>
                    </a:lnTo>
                    <a:lnTo>
                      <a:pt x="3052" y="388"/>
                    </a:lnTo>
                    <a:lnTo>
                      <a:pt x="3069" y="412"/>
                    </a:lnTo>
                    <a:lnTo>
                      <a:pt x="3084" y="453"/>
                    </a:lnTo>
                    <a:lnTo>
                      <a:pt x="3087" y="483"/>
                    </a:lnTo>
                    <a:lnTo>
                      <a:pt x="3085" y="508"/>
                    </a:lnTo>
                    <a:lnTo>
                      <a:pt x="3114" y="500"/>
                    </a:lnTo>
                    <a:lnTo>
                      <a:pt x="3139" y="496"/>
                    </a:lnTo>
                    <a:lnTo>
                      <a:pt x="3168" y="512"/>
                    </a:lnTo>
                    <a:lnTo>
                      <a:pt x="3192" y="544"/>
                    </a:lnTo>
                    <a:lnTo>
                      <a:pt x="3199" y="571"/>
                    </a:lnTo>
                    <a:lnTo>
                      <a:pt x="3204" y="613"/>
                    </a:lnTo>
                    <a:lnTo>
                      <a:pt x="3199" y="652"/>
                    </a:lnTo>
                    <a:close/>
                  </a:path>
                </a:pathLst>
              </a:custGeom>
              <a:solidFill>
                <a:srgbClr val="A0A0A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2913" name="Freeform 209"/>
              <p:cNvSpPr>
                <a:spLocks noChangeAspect="1"/>
              </p:cNvSpPr>
              <p:nvPr/>
            </p:nvSpPr>
            <p:spPr bwMode="auto">
              <a:xfrm>
                <a:off x="-2529" y="-822"/>
                <a:ext cx="91" cy="42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274" y="0"/>
                  </a:cxn>
                  <a:cxn ang="0">
                    <a:pos x="274" y="26"/>
                  </a:cxn>
                  <a:cxn ang="0">
                    <a:pos x="0" y="127"/>
                  </a:cxn>
                  <a:cxn ang="0">
                    <a:pos x="0" y="100"/>
                  </a:cxn>
                </a:cxnLst>
                <a:rect l="0" t="0" r="r" b="b"/>
                <a:pathLst>
                  <a:path w="274" h="127">
                    <a:moveTo>
                      <a:pt x="0" y="100"/>
                    </a:moveTo>
                    <a:lnTo>
                      <a:pt x="274" y="0"/>
                    </a:lnTo>
                    <a:lnTo>
                      <a:pt x="274" y="26"/>
                    </a:lnTo>
                    <a:lnTo>
                      <a:pt x="0" y="127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56" name="Group 210"/>
              <p:cNvGrpSpPr>
                <a:grpSpLocks noChangeAspect="1"/>
              </p:cNvGrpSpPr>
              <p:nvPr/>
            </p:nvGrpSpPr>
            <p:grpSpPr bwMode="auto">
              <a:xfrm>
                <a:off x="-3216" y="-1110"/>
                <a:ext cx="824" cy="361"/>
                <a:chOff x="-3216" y="-1110"/>
                <a:chExt cx="824" cy="361"/>
              </a:xfrm>
            </p:grpSpPr>
            <p:grpSp>
              <p:nvGrpSpPr>
                <p:cNvPr id="357" name="Group 211"/>
                <p:cNvGrpSpPr>
                  <a:grpSpLocks noChangeAspect="1"/>
                </p:cNvGrpSpPr>
                <p:nvPr/>
              </p:nvGrpSpPr>
              <p:grpSpPr bwMode="auto">
                <a:xfrm>
                  <a:off x="-3216" y="-1110"/>
                  <a:ext cx="778" cy="330"/>
                  <a:chOff x="-3216" y="-1110"/>
                  <a:chExt cx="778" cy="330"/>
                </a:xfrm>
              </p:grpSpPr>
              <p:sp>
                <p:nvSpPr>
                  <p:cNvPr id="712916" name="Freeform 212"/>
                  <p:cNvSpPr>
                    <a:spLocks noChangeAspect="1"/>
                  </p:cNvSpPr>
                  <p:nvPr/>
                </p:nvSpPr>
                <p:spPr bwMode="auto">
                  <a:xfrm>
                    <a:off x="-2849" y="-1018"/>
                    <a:ext cx="321" cy="238"/>
                  </a:xfrm>
                  <a:custGeom>
                    <a:avLst/>
                    <a:gdLst/>
                    <a:ahLst/>
                    <a:cxnLst>
                      <a:cxn ang="0">
                        <a:pos x="422" y="265"/>
                      </a:cxn>
                      <a:cxn ang="0">
                        <a:pos x="963" y="686"/>
                      </a:cxn>
                      <a:cxn ang="0">
                        <a:pos x="963" y="713"/>
                      </a:cxn>
                      <a:cxn ang="0">
                        <a:pos x="808" y="642"/>
                      </a:cxn>
                      <a:cxn ang="0">
                        <a:pos x="596" y="526"/>
                      </a:cxn>
                      <a:cxn ang="0">
                        <a:pos x="357" y="380"/>
                      </a:cxn>
                      <a:cxn ang="0">
                        <a:pos x="203" y="280"/>
                      </a:cxn>
                      <a:cxn ang="0">
                        <a:pos x="0" y="147"/>
                      </a:cxn>
                      <a:cxn ang="0">
                        <a:pos x="185" y="0"/>
                      </a:cxn>
                      <a:cxn ang="0">
                        <a:pos x="422" y="265"/>
                      </a:cxn>
                    </a:cxnLst>
                    <a:rect l="0" t="0" r="r" b="b"/>
                    <a:pathLst>
                      <a:path w="963" h="713">
                        <a:moveTo>
                          <a:pt x="422" y="265"/>
                        </a:moveTo>
                        <a:lnTo>
                          <a:pt x="963" y="686"/>
                        </a:lnTo>
                        <a:lnTo>
                          <a:pt x="963" y="713"/>
                        </a:lnTo>
                        <a:lnTo>
                          <a:pt x="808" y="642"/>
                        </a:lnTo>
                        <a:lnTo>
                          <a:pt x="596" y="526"/>
                        </a:lnTo>
                        <a:lnTo>
                          <a:pt x="357" y="380"/>
                        </a:lnTo>
                        <a:lnTo>
                          <a:pt x="203" y="280"/>
                        </a:lnTo>
                        <a:lnTo>
                          <a:pt x="0" y="147"/>
                        </a:lnTo>
                        <a:lnTo>
                          <a:pt x="185" y="0"/>
                        </a:lnTo>
                        <a:lnTo>
                          <a:pt x="422" y="265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58" name="Group 21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216" y="-1110"/>
                    <a:ext cx="777" cy="321"/>
                    <a:chOff x="-3216" y="-1110"/>
                    <a:chExt cx="777" cy="321"/>
                  </a:xfrm>
                </p:grpSpPr>
                <p:sp>
                  <p:nvSpPr>
                    <p:cNvPr id="712918" name="Freeform 2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16" y="-1110"/>
                      <a:ext cx="771" cy="314"/>
                    </a:xfrm>
                    <a:custGeom>
                      <a:avLst/>
                      <a:gdLst/>
                      <a:ahLst/>
                      <a:cxnLst>
                        <a:cxn ang="0">
                          <a:pos x="543" y="442"/>
                        </a:cxn>
                        <a:cxn ang="0">
                          <a:pos x="485" y="430"/>
                        </a:cxn>
                        <a:cxn ang="0">
                          <a:pos x="413" y="420"/>
                        </a:cxn>
                        <a:cxn ang="0">
                          <a:pos x="350" y="426"/>
                        </a:cxn>
                        <a:cxn ang="0">
                          <a:pos x="295" y="432"/>
                        </a:cxn>
                        <a:cxn ang="0">
                          <a:pos x="243" y="436"/>
                        </a:cxn>
                        <a:cxn ang="0">
                          <a:pos x="195" y="433"/>
                        </a:cxn>
                        <a:cxn ang="0">
                          <a:pos x="150" y="427"/>
                        </a:cxn>
                        <a:cxn ang="0">
                          <a:pos x="101" y="422"/>
                        </a:cxn>
                        <a:cxn ang="0">
                          <a:pos x="53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5" y="339"/>
                        </a:cxn>
                        <a:cxn ang="0">
                          <a:pos x="191" y="310"/>
                        </a:cxn>
                        <a:cxn ang="0">
                          <a:pos x="268" y="282"/>
                        </a:cxn>
                        <a:cxn ang="0">
                          <a:pos x="340" y="261"/>
                        </a:cxn>
                        <a:cxn ang="0">
                          <a:pos x="415" y="240"/>
                        </a:cxn>
                        <a:cxn ang="0">
                          <a:pos x="499" y="218"/>
                        </a:cxn>
                        <a:cxn ang="0">
                          <a:pos x="586" y="198"/>
                        </a:cxn>
                        <a:cxn ang="0">
                          <a:pos x="646" y="158"/>
                        </a:cxn>
                        <a:cxn ang="0">
                          <a:pos x="695" y="132"/>
                        </a:cxn>
                        <a:cxn ang="0">
                          <a:pos x="749" y="99"/>
                        </a:cxn>
                        <a:cxn ang="0">
                          <a:pos x="808" y="73"/>
                        </a:cxn>
                        <a:cxn ang="0">
                          <a:pos x="875" y="49"/>
                        </a:cxn>
                        <a:cxn ang="0">
                          <a:pos x="966" y="26"/>
                        </a:cxn>
                        <a:cxn ang="0">
                          <a:pos x="1086" y="8"/>
                        </a:cxn>
                        <a:cxn ang="0">
                          <a:pos x="1191" y="2"/>
                        </a:cxn>
                        <a:cxn ang="0">
                          <a:pos x="1299" y="0"/>
                        </a:cxn>
                        <a:cxn ang="0">
                          <a:pos x="1425" y="2"/>
                        </a:cxn>
                        <a:cxn ang="0">
                          <a:pos x="1525" y="15"/>
                        </a:cxn>
                        <a:cxn ang="0">
                          <a:pos x="1630" y="27"/>
                        </a:cxn>
                        <a:cxn ang="0">
                          <a:pos x="1726" y="48"/>
                        </a:cxn>
                        <a:cxn ang="0">
                          <a:pos x="1811" y="189"/>
                        </a:cxn>
                        <a:cxn ang="0">
                          <a:pos x="1931" y="369"/>
                        </a:cxn>
                        <a:cxn ang="0">
                          <a:pos x="2068" y="568"/>
                        </a:cxn>
                        <a:cxn ang="0">
                          <a:pos x="2211" y="753"/>
                        </a:cxn>
                        <a:cxn ang="0">
                          <a:pos x="2312" y="857"/>
                        </a:cxn>
                        <a:cxn ang="0">
                          <a:pos x="2056" y="943"/>
                        </a:cxn>
                        <a:cxn ang="0">
                          <a:pos x="1900" y="826"/>
                        </a:cxn>
                        <a:cxn ang="0">
                          <a:pos x="1703" y="711"/>
                        </a:cxn>
                        <a:cxn ang="0">
                          <a:pos x="1495" y="592"/>
                        </a:cxn>
                        <a:cxn ang="0">
                          <a:pos x="1310" y="465"/>
                        </a:cxn>
                        <a:cxn ang="0">
                          <a:pos x="1139" y="399"/>
                        </a:cxn>
                        <a:cxn ang="0">
                          <a:pos x="1068" y="427"/>
                        </a:cxn>
                        <a:cxn ang="0">
                          <a:pos x="1016" y="437"/>
                        </a:cxn>
                        <a:cxn ang="0">
                          <a:pos x="960" y="447"/>
                        </a:cxn>
                        <a:cxn ang="0">
                          <a:pos x="898" y="453"/>
                        </a:cxn>
                        <a:cxn ang="0">
                          <a:pos x="840" y="459"/>
                        </a:cxn>
                        <a:cxn ang="0">
                          <a:pos x="782" y="463"/>
                        </a:cxn>
                        <a:cxn ang="0">
                          <a:pos x="728" y="461"/>
                        </a:cxn>
                        <a:cxn ang="0">
                          <a:pos x="662" y="456"/>
                        </a:cxn>
                        <a:cxn ang="0">
                          <a:pos x="609" y="450"/>
                        </a:cxn>
                        <a:cxn ang="0">
                          <a:pos x="543" y="442"/>
                        </a:cxn>
                      </a:cxnLst>
                      <a:rect l="0" t="0" r="r" b="b"/>
                      <a:pathLst>
                        <a:path w="2312" h="943">
                          <a:moveTo>
                            <a:pt x="543" y="442"/>
                          </a:moveTo>
                          <a:lnTo>
                            <a:pt x="485" y="430"/>
                          </a:lnTo>
                          <a:lnTo>
                            <a:pt x="413" y="420"/>
                          </a:lnTo>
                          <a:lnTo>
                            <a:pt x="350" y="426"/>
                          </a:lnTo>
                          <a:lnTo>
                            <a:pt x="295" y="432"/>
                          </a:lnTo>
                          <a:lnTo>
                            <a:pt x="243" y="436"/>
                          </a:lnTo>
                          <a:lnTo>
                            <a:pt x="195" y="433"/>
                          </a:lnTo>
                          <a:lnTo>
                            <a:pt x="150" y="427"/>
                          </a:lnTo>
                          <a:lnTo>
                            <a:pt x="101" y="422"/>
                          </a:lnTo>
                          <a:lnTo>
                            <a:pt x="53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5" y="339"/>
                          </a:lnTo>
                          <a:lnTo>
                            <a:pt x="191" y="310"/>
                          </a:lnTo>
                          <a:lnTo>
                            <a:pt x="268" y="282"/>
                          </a:lnTo>
                          <a:lnTo>
                            <a:pt x="340" y="261"/>
                          </a:lnTo>
                          <a:lnTo>
                            <a:pt x="415" y="240"/>
                          </a:lnTo>
                          <a:lnTo>
                            <a:pt x="499" y="218"/>
                          </a:lnTo>
                          <a:lnTo>
                            <a:pt x="586" y="198"/>
                          </a:lnTo>
                          <a:lnTo>
                            <a:pt x="646" y="158"/>
                          </a:lnTo>
                          <a:lnTo>
                            <a:pt x="695" y="132"/>
                          </a:lnTo>
                          <a:lnTo>
                            <a:pt x="749" y="99"/>
                          </a:lnTo>
                          <a:lnTo>
                            <a:pt x="808" y="73"/>
                          </a:lnTo>
                          <a:lnTo>
                            <a:pt x="875" y="49"/>
                          </a:lnTo>
                          <a:lnTo>
                            <a:pt x="966" y="26"/>
                          </a:lnTo>
                          <a:lnTo>
                            <a:pt x="1086" y="8"/>
                          </a:lnTo>
                          <a:lnTo>
                            <a:pt x="1191" y="2"/>
                          </a:lnTo>
                          <a:lnTo>
                            <a:pt x="1299" y="0"/>
                          </a:lnTo>
                          <a:lnTo>
                            <a:pt x="1425" y="2"/>
                          </a:lnTo>
                          <a:lnTo>
                            <a:pt x="1525" y="15"/>
                          </a:lnTo>
                          <a:lnTo>
                            <a:pt x="1630" y="27"/>
                          </a:lnTo>
                          <a:lnTo>
                            <a:pt x="1726" y="48"/>
                          </a:lnTo>
                          <a:lnTo>
                            <a:pt x="1811" y="189"/>
                          </a:lnTo>
                          <a:lnTo>
                            <a:pt x="1931" y="369"/>
                          </a:lnTo>
                          <a:lnTo>
                            <a:pt x="2068" y="568"/>
                          </a:lnTo>
                          <a:lnTo>
                            <a:pt x="2211" y="753"/>
                          </a:lnTo>
                          <a:lnTo>
                            <a:pt x="2312" y="857"/>
                          </a:lnTo>
                          <a:lnTo>
                            <a:pt x="2056" y="943"/>
                          </a:lnTo>
                          <a:lnTo>
                            <a:pt x="1900" y="826"/>
                          </a:lnTo>
                          <a:lnTo>
                            <a:pt x="1703" y="711"/>
                          </a:lnTo>
                          <a:lnTo>
                            <a:pt x="1495" y="592"/>
                          </a:lnTo>
                          <a:lnTo>
                            <a:pt x="1310" y="465"/>
                          </a:lnTo>
                          <a:lnTo>
                            <a:pt x="1139" y="399"/>
                          </a:lnTo>
                          <a:lnTo>
                            <a:pt x="1068" y="427"/>
                          </a:lnTo>
                          <a:lnTo>
                            <a:pt x="1016" y="437"/>
                          </a:lnTo>
                          <a:lnTo>
                            <a:pt x="960" y="447"/>
                          </a:lnTo>
                          <a:lnTo>
                            <a:pt x="898" y="453"/>
                          </a:lnTo>
                          <a:lnTo>
                            <a:pt x="840" y="459"/>
                          </a:lnTo>
                          <a:lnTo>
                            <a:pt x="782" y="463"/>
                          </a:lnTo>
                          <a:lnTo>
                            <a:pt x="728" y="461"/>
                          </a:lnTo>
                          <a:lnTo>
                            <a:pt x="662" y="456"/>
                          </a:lnTo>
                          <a:lnTo>
                            <a:pt x="609" y="450"/>
                          </a:lnTo>
                          <a:lnTo>
                            <a:pt x="543" y="442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919" name="Freeform 2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09" y="-1107"/>
                      <a:ext cx="770" cy="318"/>
                    </a:xfrm>
                    <a:custGeom>
                      <a:avLst/>
                      <a:gdLst/>
                      <a:ahLst/>
                      <a:cxnLst>
                        <a:cxn ang="0">
                          <a:pos x="541" y="443"/>
                        </a:cxn>
                        <a:cxn ang="0">
                          <a:pos x="483" y="430"/>
                        </a:cxn>
                        <a:cxn ang="0">
                          <a:pos x="411" y="419"/>
                        </a:cxn>
                        <a:cxn ang="0">
                          <a:pos x="350" y="427"/>
                        </a:cxn>
                        <a:cxn ang="0">
                          <a:pos x="294" y="432"/>
                        </a:cxn>
                        <a:cxn ang="0">
                          <a:pos x="243" y="437"/>
                        </a:cxn>
                        <a:cxn ang="0">
                          <a:pos x="194" y="433"/>
                        </a:cxn>
                        <a:cxn ang="0">
                          <a:pos x="150" y="428"/>
                        </a:cxn>
                        <a:cxn ang="0">
                          <a:pos x="101" y="422"/>
                        </a:cxn>
                        <a:cxn ang="0">
                          <a:pos x="51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4" y="339"/>
                        </a:cxn>
                        <a:cxn ang="0">
                          <a:pos x="190" y="310"/>
                        </a:cxn>
                        <a:cxn ang="0">
                          <a:pos x="267" y="283"/>
                        </a:cxn>
                        <a:cxn ang="0">
                          <a:pos x="339" y="262"/>
                        </a:cxn>
                        <a:cxn ang="0">
                          <a:pos x="415" y="241"/>
                        </a:cxn>
                        <a:cxn ang="0">
                          <a:pos x="498" y="218"/>
                        </a:cxn>
                        <a:cxn ang="0">
                          <a:pos x="585" y="197"/>
                        </a:cxn>
                        <a:cxn ang="0">
                          <a:pos x="645" y="159"/>
                        </a:cxn>
                        <a:cxn ang="0">
                          <a:pos x="693" y="133"/>
                        </a:cxn>
                        <a:cxn ang="0">
                          <a:pos x="749" y="100"/>
                        </a:cxn>
                        <a:cxn ang="0">
                          <a:pos x="808" y="74"/>
                        </a:cxn>
                        <a:cxn ang="0">
                          <a:pos x="875" y="50"/>
                        </a:cxn>
                        <a:cxn ang="0">
                          <a:pos x="965" y="27"/>
                        </a:cxn>
                        <a:cxn ang="0">
                          <a:pos x="1086" y="8"/>
                        </a:cxn>
                        <a:cxn ang="0">
                          <a:pos x="1191" y="3"/>
                        </a:cxn>
                        <a:cxn ang="0">
                          <a:pos x="1299" y="0"/>
                        </a:cxn>
                        <a:cxn ang="0">
                          <a:pos x="1424" y="3"/>
                        </a:cxn>
                        <a:cxn ang="0">
                          <a:pos x="1524" y="15"/>
                        </a:cxn>
                        <a:cxn ang="0">
                          <a:pos x="1629" y="28"/>
                        </a:cxn>
                        <a:cxn ang="0">
                          <a:pos x="1726" y="49"/>
                        </a:cxn>
                        <a:cxn ang="0">
                          <a:pos x="1811" y="190"/>
                        </a:cxn>
                        <a:cxn ang="0">
                          <a:pos x="1930" y="370"/>
                        </a:cxn>
                        <a:cxn ang="0">
                          <a:pos x="2068" y="569"/>
                        </a:cxn>
                        <a:cxn ang="0">
                          <a:pos x="2210" y="754"/>
                        </a:cxn>
                        <a:cxn ang="0">
                          <a:pos x="2311" y="857"/>
                        </a:cxn>
                        <a:cxn ang="0">
                          <a:pos x="2040" y="955"/>
                        </a:cxn>
                        <a:cxn ang="0">
                          <a:pos x="1853" y="859"/>
                        </a:cxn>
                        <a:cxn ang="0">
                          <a:pos x="1656" y="745"/>
                        </a:cxn>
                        <a:cxn ang="0">
                          <a:pos x="1452" y="620"/>
                        </a:cxn>
                        <a:cxn ang="0">
                          <a:pos x="1279" y="507"/>
                        </a:cxn>
                        <a:cxn ang="0">
                          <a:pos x="1134" y="416"/>
                        </a:cxn>
                        <a:cxn ang="0">
                          <a:pos x="1066" y="428"/>
                        </a:cxn>
                        <a:cxn ang="0">
                          <a:pos x="1015" y="438"/>
                        </a:cxn>
                        <a:cxn ang="0">
                          <a:pos x="960" y="448"/>
                        </a:cxn>
                        <a:cxn ang="0">
                          <a:pos x="898" y="454"/>
                        </a:cxn>
                        <a:cxn ang="0">
                          <a:pos x="840" y="460"/>
                        </a:cxn>
                        <a:cxn ang="0">
                          <a:pos x="780" y="464"/>
                        </a:cxn>
                        <a:cxn ang="0">
                          <a:pos x="727" y="461"/>
                        </a:cxn>
                        <a:cxn ang="0">
                          <a:pos x="662" y="455"/>
                        </a:cxn>
                        <a:cxn ang="0">
                          <a:pos x="609" y="450"/>
                        </a:cxn>
                        <a:cxn ang="0">
                          <a:pos x="541" y="443"/>
                        </a:cxn>
                      </a:cxnLst>
                      <a:rect l="0" t="0" r="r" b="b"/>
                      <a:pathLst>
                        <a:path w="2311" h="955">
                          <a:moveTo>
                            <a:pt x="541" y="443"/>
                          </a:moveTo>
                          <a:lnTo>
                            <a:pt x="483" y="430"/>
                          </a:lnTo>
                          <a:lnTo>
                            <a:pt x="411" y="419"/>
                          </a:lnTo>
                          <a:lnTo>
                            <a:pt x="350" y="427"/>
                          </a:lnTo>
                          <a:lnTo>
                            <a:pt x="294" y="432"/>
                          </a:lnTo>
                          <a:lnTo>
                            <a:pt x="243" y="437"/>
                          </a:lnTo>
                          <a:lnTo>
                            <a:pt x="194" y="433"/>
                          </a:lnTo>
                          <a:lnTo>
                            <a:pt x="150" y="428"/>
                          </a:lnTo>
                          <a:lnTo>
                            <a:pt x="101" y="422"/>
                          </a:lnTo>
                          <a:lnTo>
                            <a:pt x="51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4" y="339"/>
                          </a:lnTo>
                          <a:lnTo>
                            <a:pt x="190" y="310"/>
                          </a:lnTo>
                          <a:lnTo>
                            <a:pt x="267" y="283"/>
                          </a:lnTo>
                          <a:lnTo>
                            <a:pt x="339" y="262"/>
                          </a:lnTo>
                          <a:lnTo>
                            <a:pt x="415" y="241"/>
                          </a:lnTo>
                          <a:lnTo>
                            <a:pt x="498" y="218"/>
                          </a:lnTo>
                          <a:lnTo>
                            <a:pt x="585" y="197"/>
                          </a:lnTo>
                          <a:lnTo>
                            <a:pt x="645" y="159"/>
                          </a:lnTo>
                          <a:lnTo>
                            <a:pt x="693" y="133"/>
                          </a:lnTo>
                          <a:lnTo>
                            <a:pt x="749" y="100"/>
                          </a:lnTo>
                          <a:lnTo>
                            <a:pt x="808" y="74"/>
                          </a:lnTo>
                          <a:lnTo>
                            <a:pt x="875" y="50"/>
                          </a:lnTo>
                          <a:lnTo>
                            <a:pt x="965" y="27"/>
                          </a:lnTo>
                          <a:lnTo>
                            <a:pt x="1086" y="8"/>
                          </a:lnTo>
                          <a:lnTo>
                            <a:pt x="1191" y="3"/>
                          </a:lnTo>
                          <a:lnTo>
                            <a:pt x="1299" y="0"/>
                          </a:lnTo>
                          <a:lnTo>
                            <a:pt x="1424" y="3"/>
                          </a:lnTo>
                          <a:lnTo>
                            <a:pt x="1524" y="15"/>
                          </a:lnTo>
                          <a:lnTo>
                            <a:pt x="1629" y="28"/>
                          </a:lnTo>
                          <a:lnTo>
                            <a:pt x="1726" y="49"/>
                          </a:lnTo>
                          <a:lnTo>
                            <a:pt x="1811" y="190"/>
                          </a:lnTo>
                          <a:lnTo>
                            <a:pt x="1930" y="370"/>
                          </a:lnTo>
                          <a:lnTo>
                            <a:pt x="2068" y="569"/>
                          </a:lnTo>
                          <a:lnTo>
                            <a:pt x="2210" y="754"/>
                          </a:lnTo>
                          <a:lnTo>
                            <a:pt x="2311" y="857"/>
                          </a:lnTo>
                          <a:lnTo>
                            <a:pt x="2040" y="955"/>
                          </a:lnTo>
                          <a:lnTo>
                            <a:pt x="1853" y="859"/>
                          </a:lnTo>
                          <a:lnTo>
                            <a:pt x="1656" y="745"/>
                          </a:lnTo>
                          <a:lnTo>
                            <a:pt x="1452" y="620"/>
                          </a:lnTo>
                          <a:lnTo>
                            <a:pt x="1279" y="507"/>
                          </a:lnTo>
                          <a:lnTo>
                            <a:pt x="1134" y="416"/>
                          </a:lnTo>
                          <a:lnTo>
                            <a:pt x="1066" y="428"/>
                          </a:lnTo>
                          <a:lnTo>
                            <a:pt x="1015" y="438"/>
                          </a:lnTo>
                          <a:lnTo>
                            <a:pt x="960" y="448"/>
                          </a:lnTo>
                          <a:lnTo>
                            <a:pt x="898" y="454"/>
                          </a:lnTo>
                          <a:lnTo>
                            <a:pt x="840" y="460"/>
                          </a:lnTo>
                          <a:lnTo>
                            <a:pt x="780" y="464"/>
                          </a:lnTo>
                          <a:lnTo>
                            <a:pt x="727" y="461"/>
                          </a:lnTo>
                          <a:lnTo>
                            <a:pt x="662" y="455"/>
                          </a:lnTo>
                          <a:lnTo>
                            <a:pt x="609" y="450"/>
                          </a:lnTo>
                          <a:lnTo>
                            <a:pt x="541" y="443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2920" name="Freeform 216"/>
                  <p:cNvSpPr>
                    <a:spLocks noChangeAspect="1"/>
                  </p:cNvSpPr>
                  <p:nvPr/>
                </p:nvSpPr>
                <p:spPr bwMode="auto">
                  <a:xfrm>
                    <a:off x="-2833" y="-1027"/>
                    <a:ext cx="145" cy="60"/>
                  </a:xfrm>
                  <a:custGeom>
                    <a:avLst/>
                    <a:gdLst/>
                    <a:ahLst/>
                    <a:cxnLst>
                      <a:cxn ang="0">
                        <a:pos x="0" y="180"/>
                      </a:cxn>
                      <a:cxn ang="0">
                        <a:pos x="58" y="128"/>
                      </a:cxn>
                      <a:cxn ang="0">
                        <a:pos x="109" y="88"/>
                      </a:cxn>
                      <a:cxn ang="0">
                        <a:pos x="167" y="55"/>
                      </a:cxn>
                      <a:cxn ang="0">
                        <a:pos x="220" y="30"/>
                      </a:cxn>
                      <a:cxn ang="0">
                        <a:pos x="280" y="11"/>
                      </a:cxn>
                      <a:cxn ang="0">
                        <a:pos x="328" y="5"/>
                      </a:cxn>
                      <a:cxn ang="0">
                        <a:pos x="380" y="0"/>
                      </a:cxn>
                      <a:cxn ang="0">
                        <a:pos x="437" y="5"/>
                      </a:cxn>
                    </a:cxnLst>
                    <a:rect l="0" t="0" r="r" b="b"/>
                    <a:pathLst>
                      <a:path w="437" h="180">
                        <a:moveTo>
                          <a:pt x="0" y="180"/>
                        </a:moveTo>
                        <a:lnTo>
                          <a:pt x="58" y="128"/>
                        </a:lnTo>
                        <a:lnTo>
                          <a:pt x="109" y="88"/>
                        </a:lnTo>
                        <a:lnTo>
                          <a:pt x="167" y="55"/>
                        </a:lnTo>
                        <a:lnTo>
                          <a:pt x="220" y="30"/>
                        </a:lnTo>
                        <a:lnTo>
                          <a:pt x="280" y="11"/>
                        </a:lnTo>
                        <a:lnTo>
                          <a:pt x="328" y="5"/>
                        </a:lnTo>
                        <a:lnTo>
                          <a:pt x="380" y="0"/>
                        </a:lnTo>
                        <a:lnTo>
                          <a:pt x="437" y="5"/>
                        </a:lnTo>
                      </a:path>
                    </a:pathLst>
                  </a:custGeom>
                  <a:noFill/>
                  <a:ln w="4763">
                    <a:solidFill>
                      <a:srgbClr val="60606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59" name="Group 21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07" y="-1093"/>
                    <a:ext cx="269" cy="286"/>
                    <a:chOff x="-2707" y="-1093"/>
                    <a:chExt cx="269" cy="286"/>
                  </a:xfrm>
                </p:grpSpPr>
                <p:sp>
                  <p:nvSpPr>
                    <p:cNvPr id="712922" name="Freeform 21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707" y="-1093"/>
                      <a:ext cx="269" cy="286"/>
                    </a:xfrm>
                    <a:custGeom>
                      <a:avLst/>
                      <a:gdLst/>
                      <a:ahLst/>
                      <a:cxnLst>
                        <a:cxn ang="0">
                          <a:pos x="228" y="0"/>
                        </a:cxn>
                        <a:cxn ang="0">
                          <a:pos x="809" y="811"/>
                        </a:cxn>
                        <a:cxn ang="0">
                          <a:pos x="687" y="856"/>
                        </a:cxn>
                        <a:cxn ang="0">
                          <a:pos x="0" y="46"/>
                        </a:cxn>
                        <a:cxn ang="0">
                          <a:pos x="228" y="0"/>
                        </a:cxn>
                      </a:cxnLst>
                      <a:rect l="0" t="0" r="r" b="b"/>
                      <a:pathLst>
                        <a:path w="809" h="856">
                          <a:moveTo>
                            <a:pt x="228" y="0"/>
                          </a:moveTo>
                          <a:lnTo>
                            <a:pt x="809" y="811"/>
                          </a:lnTo>
                          <a:lnTo>
                            <a:pt x="687" y="856"/>
                          </a:lnTo>
                          <a:lnTo>
                            <a:pt x="0" y="46"/>
                          </a:lnTo>
                          <a:lnTo>
                            <a:pt x="228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A0A0A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60" name="Group 21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631" y="-1016"/>
                      <a:ext cx="156" cy="157"/>
                      <a:chOff x="-2631" y="-1016"/>
                      <a:chExt cx="156" cy="157"/>
                    </a:xfrm>
                  </p:grpSpPr>
                  <p:sp>
                    <p:nvSpPr>
                      <p:cNvPr id="712924" name="Line 22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631" y="-1016"/>
                        <a:ext cx="60" cy="24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925" name="Line 22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69" y="-942"/>
                        <a:ext cx="49" cy="22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926" name="Line 22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17" y="-878"/>
                        <a:ext cx="42" cy="19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712927" name="Freeform 223"/>
                  <p:cNvSpPr>
                    <a:spLocks noChangeAspect="1"/>
                  </p:cNvSpPr>
                  <p:nvPr/>
                </p:nvSpPr>
                <p:spPr bwMode="auto">
                  <a:xfrm>
                    <a:off x="-2709" y="-1078"/>
                    <a:ext cx="232" cy="27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96" y="819"/>
                      </a:cxn>
                      <a:cxn ang="0">
                        <a:pos x="677" y="833"/>
                      </a:cxn>
                      <a:cxn ang="0">
                        <a:pos x="0" y="3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696" h="833">
                        <a:moveTo>
                          <a:pt x="0" y="0"/>
                        </a:moveTo>
                        <a:lnTo>
                          <a:pt x="696" y="819"/>
                        </a:lnTo>
                        <a:lnTo>
                          <a:pt x="677" y="833"/>
                        </a:lnTo>
                        <a:lnTo>
                          <a:pt x="0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61" name="Group 224"/>
                <p:cNvGrpSpPr>
                  <a:grpSpLocks noChangeAspect="1"/>
                </p:cNvGrpSpPr>
                <p:nvPr/>
              </p:nvGrpSpPr>
              <p:grpSpPr bwMode="auto">
                <a:xfrm>
                  <a:off x="-2572" y="-850"/>
                  <a:ext cx="180" cy="101"/>
                  <a:chOff x="-2572" y="-850"/>
                  <a:chExt cx="180" cy="101"/>
                </a:xfrm>
              </p:grpSpPr>
              <p:sp>
                <p:nvSpPr>
                  <p:cNvPr id="712929" name="Freeform 225"/>
                  <p:cNvSpPr>
                    <a:spLocks noChangeAspect="1"/>
                  </p:cNvSpPr>
                  <p:nvPr/>
                </p:nvSpPr>
                <p:spPr bwMode="auto">
                  <a:xfrm>
                    <a:off x="-2566" y="-791"/>
                    <a:ext cx="26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2" y="58"/>
                      </a:cxn>
                      <a:cxn ang="0">
                        <a:pos x="80" y="126"/>
                      </a:cxn>
                      <a:cxn ang="0">
                        <a:pos x="63" y="117"/>
                      </a:cxn>
                      <a:cxn ang="0">
                        <a:pos x="45" y="110"/>
                      </a:cxn>
                      <a:cxn ang="0">
                        <a:pos x="29" y="106"/>
                      </a:cxn>
                      <a:cxn ang="0">
                        <a:pos x="12" y="103"/>
                      </a:cxn>
                      <a:cxn ang="0">
                        <a:pos x="0" y="69"/>
                      </a:cxn>
                      <a:cxn ang="0">
                        <a:pos x="12" y="50"/>
                      </a:cxn>
                      <a:cxn ang="0">
                        <a:pos x="21" y="33"/>
                      </a:cxn>
                      <a:cxn ang="0">
                        <a:pos x="28" y="19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0" h="126">
                        <a:moveTo>
                          <a:pt x="35" y="0"/>
                        </a:moveTo>
                        <a:lnTo>
                          <a:pt x="62" y="58"/>
                        </a:lnTo>
                        <a:lnTo>
                          <a:pt x="80" y="126"/>
                        </a:lnTo>
                        <a:lnTo>
                          <a:pt x="63" y="117"/>
                        </a:lnTo>
                        <a:lnTo>
                          <a:pt x="45" y="110"/>
                        </a:lnTo>
                        <a:lnTo>
                          <a:pt x="29" y="106"/>
                        </a:lnTo>
                        <a:lnTo>
                          <a:pt x="12" y="103"/>
                        </a:lnTo>
                        <a:lnTo>
                          <a:pt x="0" y="69"/>
                        </a:lnTo>
                        <a:lnTo>
                          <a:pt x="12" y="50"/>
                        </a:lnTo>
                        <a:lnTo>
                          <a:pt x="21" y="33"/>
                        </a:lnTo>
                        <a:lnTo>
                          <a:pt x="28" y="19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30" name="Freeform 226"/>
                  <p:cNvSpPr>
                    <a:spLocks noChangeAspect="1"/>
                  </p:cNvSpPr>
                  <p:nvPr/>
                </p:nvSpPr>
                <p:spPr bwMode="auto">
                  <a:xfrm>
                    <a:off x="-2572" y="-834"/>
                    <a:ext cx="180" cy="77"/>
                  </a:xfrm>
                  <a:custGeom>
                    <a:avLst/>
                    <a:gdLst/>
                    <a:ahLst/>
                    <a:cxnLst>
                      <a:cxn ang="0">
                        <a:pos x="4" y="208"/>
                      </a:cxn>
                      <a:cxn ang="0">
                        <a:pos x="54" y="180"/>
                      </a:cxn>
                      <a:cxn ang="0">
                        <a:pos x="535" y="0"/>
                      </a:cxn>
                      <a:cxn ang="0">
                        <a:pos x="541" y="8"/>
                      </a:cxn>
                      <a:cxn ang="0">
                        <a:pos x="538" y="28"/>
                      </a:cxn>
                      <a:cxn ang="0">
                        <a:pos x="534" y="39"/>
                      </a:cxn>
                      <a:cxn ang="0">
                        <a:pos x="529" y="45"/>
                      </a:cxn>
                      <a:cxn ang="0">
                        <a:pos x="70" y="220"/>
                      </a:cxn>
                      <a:cxn ang="0">
                        <a:pos x="17" y="233"/>
                      </a:cxn>
                      <a:cxn ang="0">
                        <a:pos x="6" y="230"/>
                      </a:cxn>
                      <a:cxn ang="0">
                        <a:pos x="0" y="220"/>
                      </a:cxn>
                      <a:cxn ang="0">
                        <a:pos x="4" y="208"/>
                      </a:cxn>
                    </a:cxnLst>
                    <a:rect l="0" t="0" r="r" b="b"/>
                    <a:pathLst>
                      <a:path w="541" h="233">
                        <a:moveTo>
                          <a:pt x="4" y="208"/>
                        </a:moveTo>
                        <a:lnTo>
                          <a:pt x="54" y="180"/>
                        </a:lnTo>
                        <a:lnTo>
                          <a:pt x="535" y="0"/>
                        </a:lnTo>
                        <a:lnTo>
                          <a:pt x="541" y="8"/>
                        </a:lnTo>
                        <a:lnTo>
                          <a:pt x="538" y="28"/>
                        </a:lnTo>
                        <a:lnTo>
                          <a:pt x="534" y="39"/>
                        </a:lnTo>
                        <a:lnTo>
                          <a:pt x="529" y="45"/>
                        </a:lnTo>
                        <a:lnTo>
                          <a:pt x="70" y="220"/>
                        </a:lnTo>
                        <a:lnTo>
                          <a:pt x="17" y="233"/>
                        </a:lnTo>
                        <a:lnTo>
                          <a:pt x="6" y="230"/>
                        </a:lnTo>
                        <a:lnTo>
                          <a:pt x="0" y="220"/>
                        </a:lnTo>
                        <a:lnTo>
                          <a:pt x="4" y="20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31" name="Freeform 227"/>
                  <p:cNvSpPr>
                    <a:spLocks noChangeAspect="1"/>
                  </p:cNvSpPr>
                  <p:nvPr/>
                </p:nvSpPr>
                <p:spPr bwMode="auto">
                  <a:xfrm>
                    <a:off x="-2429" y="-824"/>
                    <a:ext cx="35" cy="24"/>
                  </a:xfrm>
                  <a:custGeom>
                    <a:avLst/>
                    <a:gdLst/>
                    <a:ahLst/>
                    <a:cxnLst>
                      <a:cxn ang="0">
                        <a:pos x="0" y="39"/>
                      </a:cxn>
                      <a:cxn ang="0">
                        <a:pos x="45" y="74"/>
                      </a:cxn>
                      <a:cxn ang="0">
                        <a:pos x="106" y="52"/>
                      </a:cxn>
                      <a:cxn ang="0">
                        <a:pos x="106" y="0"/>
                      </a:cxn>
                      <a:cxn ang="0">
                        <a:pos x="0" y="39"/>
                      </a:cxn>
                    </a:cxnLst>
                    <a:rect l="0" t="0" r="r" b="b"/>
                    <a:pathLst>
                      <a:path w="106" h="74">
                        <a:moveTo>
                          <a:pt x="0" y="39"/>
                        </a:moveTo>
                        <a:lnTo>
                          <a:pt x="45" y="74"/>
                        </a:lnTo>
                        <a:lnTo>
                          <a:pt x="106" y="52"/>
                        </a:lnTo>
                        <a:lnTo>
                          <a:pt x="106" y="0"/>
                        </a:lnTo>
                        <a:lnTo>
                          <a:pt x="0" y="39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32" name="Freeform 228"/>
                  <p:cNvSpPr>
                    <a:spLocks noChangeAspect="1"/>
                  </p:cNvSpPr>
                  <p:nvPr/>
                </p:nvSpPr>
                <p:spPr bwMode="auto">
                  <a:xfrm>
                    <a:off x="-2432" y="-850"/>
                    <a:ext cx="39" cy="31"/>
                  </a:xfrm>
                  <a:custGeom>
                    <a:avLst/>
                    <a:gdLst/>
                    <a:ahLst/>
                    <a:cxnLst>
                      <a:cxn ang="0">
                        <a:pos x="0" y="91"/>
                      </a:cxn>
                      <a:cxn ang="0">
                        <a:pos x="116" y="48"/>
                      </a:cxn>
                      <a:cxn ang="0">
                        <a:pos x="81" y="0"/>
                      </a:cxn>
                      <a:cxn ang="0">
                        <a:pos x="5" y="30"/>
                      </a:cxn>
                      <a:cxn ang="0">
                        <a:pos x="0" y="91"/>
                      </a:cxn>
                    </a:cxnLst>
                    <a:rect l="0" t="0" r="r" b="b"/>
                    <a:pathLst>
                      <a:path w="116" h="91">
                        <a:moveTo>
                          <a:pt x="0" y="91"/>
                        </a:moveTo>
                        <a:lnTo>
                          <a:pt x="116" y="48"/>
                        </a:lnTo>
                        <a:lnTo>
                          <a:pt x="81" y="0"/>
                        </a:lnTo>
                        <a:lnTo>
                          <a:pt x="5" y="30"/>
                        </a:lnTo>
                        <a:lnTo>
                          <a:pt x="0" y="91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62" name="Group 229"/>
              <p:cNvGrpSpPr>
                <a:grpSpLocks noChangeAspect="1"/>
              </p:cNvGrpSpPr>
              <p:nvPr/>
            </p:nvGrpSpPr>
            <p:grpSpPr bwMode="auto">
              <a:xfrm>
                <a:off x="-3374" y="-1429"/>
                <a:ext cx="1136" cy="516"/>
                <a:chOff x="-3374" y="-1429"/>
                <a:chExt cx="1136" cy="516"/>
              </a:xfrm>
            </p:grpSpPr>
            <p:sp>
              <p:nvSpPr>
                <p:cNvPr id="712934" name="Freeform 230"/>
                <p:cNvSpPr>
                  <a:spLocks noChangeAspect="1"/>
                </p:cNvSpPr>
                <p:nvPr/>
              </p:nvSpPr>
              <p:spPr bwMode="auto">
                <a:xfrm>
                  <a:off x="-3374" y="-985"/>
                  <a:ext cx="19" cy="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" y="24"/>
                    </a:cxn>
                    <a:cxn ang="0">
                      <a:pos x="25" y="52"/>
                    </a:cxn>
                    <a:cxn ang="0">
                      <a:pos x="36" y="84"/>
                    </a:cxn>
                    <a:cxn ang="0">
                      <a:pos x="45" y="119"/>
                    </a:cxn>
                    <a:cxn ang="0">
                      <a:pos x="49" y="149"/>
                    </a:cxn>
                    <a:cxn ang="0">
                      <a:pos x="53" y="183"/>
                    </a:cxn>
                    <a:cxn ang="0">
                      <a:pos x="56" y="218"/>
                    </a:cxn>
                  </a:cxnLst>
                  <a:rect l="0" t="0" r="r" b="b"/>
                  <a:pathLst>
                    <a:path w="56" h="218">
                      <a:moveTo>
                        <a:pt x="0" y="0"/>
                      </a:moveTo>
                      <a:lnTo>
                        <a:pt x="13" y="24"/>
                      </a:lnTo>
                      <a:lnTo>
                        <a:pt x="25" y="52"/>
                      </a:lnTo>
                      <a:lnTo>
                        <a:pt x="36" y="84"/>
                      </a:lnTo>
                      <a:lnTo>
                        <a:pt x="45" y="119"/>
                      </a:lnTo>
                      <a:lnTo>
                        <a:pt x="49" y="149"/>
                      </a:lnTo>
                      <a:lnTo>
                        <a:pt x="53" y="183"/>
                      </a:lnTo>
                      <a:lnTo>
                        <a:pt x="56" y="218"/>
                      </a:lnTo>
                    </a:path>
                  </a:pathLst>
                </a:custGeom>
                <a:noFill/>
                <a:ln w="4763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63" name="Group 231"/>
                <p:cNvGrpSpPr>
                  <a:grpSpLocks noChangeAspect="1"/>
                </p:cNvGrpSpPr>
                <p:nvPr/>
              </p:nvGrpSpPr>
              <p:grpSpPr bwMode="auto">
                <a:xfrm>
                  <a:off x="-2767" y="-1429"/>
                  <a:ext cx="529" cy="452"/>
                  <a:chOff x="-2767" y="-1429"/>
                  <a:chExt cx="529" cy="452"/>
                </a:xfrm>
              </p:grpSpPr>
              <p:grpSp>
                <p:nvGrpSpPr>
                  <p:cNvPr id="364" name="Group 23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479" y="-1193"/>
                    <a:ext cx="57" cy="72"/>
                    <a:chOff x="-2479" y="-1193"/>
                    <a:chExt cx="57" cy="72"/>
                  </a:xfrm>
                </p:grpSpPr>
                <p:grpSp>
                  <p:nvGrpSpPr>
                    <p:cNvPr id="365" name="Group 23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460" y="-1185"/>
                      <a:ext cx="38" cy="64"/>
                      <a:chOff x="-2460" y="-1185"/>
                      <a:chExt cx="38" cy="64"/>
                    </a:xfrm>
                  </p:grpSpPr>
                  <p:sp>
                    <p:nvSpPr>
                      <p:cNvPr id="712938" name="Freeform 23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56" y="-1185"/>
                        <a:ext cx="34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3" y="83"/>
                          </a:cxn>
                          <a:cxn ang="0">
                            <a:pos x="35" y="115"/>
                          </a:cxn>
                          <a:cxn ang="0">
                            <a:pos x="43" y="156"/>
                          </a:cxn>
                          <a:cxn ang="0">
                            <a:pos x="42" y="189"/>
                          </a:cxn>
                          <a:cxn ang="0">
                            <a:pos x="98" y="181"/>
                          </a:cxn>
                          <a:cxn ang="0">
                            <a:pos x="102" y="139"/>
                          </a:cxn>
                          <a:cxn ang="0">
                            <a:pos x="94" y="96"/>
                          </a:cxn>
                          <a:cxn ang="0">
                            <a:pos x="86" y="66"/>
                          </a:cxn>
                          <a:cxn ang="0">
                            <a:pos x="73" y="35"/>
                          </a:cxn>
                          <a:cxn ang="0">
                            <a:pos x="50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2" h="189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3" y="83"/>
                            </a:lnTo>
                            <a:lnTo>
                              <a:pt x="35" y="115"/>
                            </a:lnTo>
                            <a:lnTo>
                              <a:pt x="43" y="156"/>
                            </a:lnTo>
                            <a:lnTo>
                              <a:pt x="42" y="189"/>
                            </a:lnTo>
                            <a:lnTo>
                              <a:pt x="98" y="181"/>
                            </a:lnTo>
                            <a:lnTo>
                              <a:pt x="102" y="139"/>
                            </a:lnTo>
                            <a:lnTo>
                              <a:pt x="94" y="96"/>
                            </a:lnTo>
                            <a:lnTo>
                              <a:pt x="86" y="66"/>
                            </a:lnTo>
                            <a:lnTo>
                              <a:pt x="73" y="35"/>
                            </a:lnTo>
                            <a:lnTo>
                              <a:pt x="50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40404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939" name="Freeform 23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60" y="-1184"/>
                        <a:ext cx="35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5" y="83"/>
                          </a:cxn>
                          <a:cxn ang="0">
                            <a:pos x="38" y="115"/>
                          </a:cxn>
                          <a:cxn ang="0">
                            <a:pos x="46" y="156"/>
                          </a:cxn>
                          <a:cxn ang="0">
                            <a:pos x="45" y="188"/>
                          </a:cxn>
                          <a:cxn ang="0">
                            <a:pos x="103" y="178"/>
                          </a:cxn>
                          <a:cxn ang="0">
                            <a:pos x="106" y="139"/>
                          </a:cxn>
                          <a:cxn ang="0">
                            <a:pos x="100" y="97"/>
                          </a:cxn>
                          <a:cxn ang="0">
                            <a:pos x="90" y="59"/>
                          </a:cxn>
                          <a:cxn ang="0">
                            <a:pos x="75" y="32"/>
                          </a:cxn>
                          <a:cxn ang="0">
                            <a:pos x="54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6" h="188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5" y="83"/>
                            </a:lnTo>
                            <a:lnTo>
                              <a:pt x="38" y="115"/>
                            </a:lnTo>
                            <a:lnTo>
                              <a:pt x="46" y="156"/>
                            </a:lnTo>
                            <a:lnTo>
                              <a:pt x="45" y="188"/>
                            </a:lnTo>
                            <a:lnTo>
                              <a:pt x="103" y="178"/>
                            </a:lnTo>
                            <a:lnTo>
                              <a:pt x="106" y="139"/>
                            </a:lnTo>
                            <a:lnTo>
                              <a:pt x="100" y="97"/>
                            </a:lnTo>
                            <a:lnTo>
                              <a:pt x="90" y="59"/>
                            </a:lnTo>
                            <a:lnTo>
                              <a:pt x="75" y="32"/>
                            </a:lnTo>
                            <a:lnTo>
                              <a:pt x="54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712940" name="Line 23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-2479" y="-1193"/>
                      <a:ext cx="53" cy="2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66" name="Group 2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67" y="-1429"/>
                    <a:ext cx="529" cy="452"/>
                    <a:chOff x="-2767" y="-1429"/>
                    <a:chExt cx="529" cy="452"/>
                  </a:xfrm>
                </p:grpSpPr>
                <p:sp>
                  <p:nvSpPr>
                    <p:cNvPr id="712942" name="Freeform 23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522" y="-1126"/>
                      <a:ext cx="284" cy="14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15"/>
                        </a:cxn>
                        <a:cxn ang="0">
                          <a:pos x="737" y="436"/>
                        </a:cxn>
                        <a:cxn ang="0">
                          <a:pos x="770" y="445"/>
                        </a:cxn>
                        <a:cxn ang="0">
                          <a:pos x="798" y="437"/>
                        </a:cxn>
                        <a:cxn ang="0">
                          <a:pos x="825" y="420"/>
                        </a:cxn>
                        <a:cxn ang="0">
                          <a:pos x="840" y="401"/>
                        </a:cxn>
                        <a:cxn ang="0">
                          <a:pos x="850" y="373"/>
                        </a:cxn>
                        <a:cxn ang="0">
                          <a:pos x="853" y="338"/>
                        </a:cxn>
                        <a:cxn ang="0">
                          <a:pos x="841" y="302"/>
                        </a:cxn>
                        <a:cxn ang="0">
                          <a:pos x="807" y="275"/>
                        </a:cxn>
                        <a:cxn ang="0">
                          <a:pos x="293" y="0"/>
                        </a:cxn>
                        <a:cxn ang="0">
                          <a:pos x="240" y="8"/>
                        </a:cxn>
                        <a:cxn ang="0">
                          <a:pos x="170" y="26"/>
                        </a:cxn>
                        <a:cxn ang="0">
                          <a:pos x="101" y="55"/>
                        </a:cxn>
                        <a:cxn ang="0">
                          <a:pos x="52" y="80"/>
                        </a:cxn>
                        <a:cxn ang="0">
                          <a:pos x="0" y="115"/>
                        </a:cxn>
                      </a:cxnLst>
                      <a:rect l="0" t="0" r="r" b="b"/>
                      <a:pathLst>
                        <a:path w="853" h="445">
                          <a:moveTo>
                            <a:pt x="0" y="115"/>
                          </a:moveTo>
                          <a:lnTo>
                            <a:pt x="737" y="436"/>
                          </a:lnTo>
                          <a:lnTo>
                            <a:pt x="770" y="445"/>
                          </a:lnTo>
                          <a:lnTo>
                            <a:pt x="798" y="437"/>
                          </a:lnTo>
                          <a:lnTo>
                            <a:pt x="825" y="420"/>
                          </a:lnTo>
                          <a:lnTo>
                            <a:pt x="840" y="401"/>
                          </a:lnTo>
                          <a:lnTo>
                            <a:pt x="850" y="373"/>
                          </a:lnTo>
                          <a:lnTo>
                            <a:pt x="853" y="338"/>
                          </a:lnTo>
                          <a:lnTo>
                            <a:pt x="841" y="302"/>
                          </a:lnTo>
                          <a:lnTo>
                            <a:pt x="807" y="275"/>
                          </a:lnTo>
                          <a:lnTo>
                            <a:pt x="293" y="0"/>
                          </a:lnTo>
                          <a:lnTo>
                            <a:pt x="240" y="8"/>
                          </a:lnTo>
                          <a:lnTo>
                            <a:pt x="170" y="26"/>
                          </a:lnTo>
                          <a:lnTo>
                            <a:pt x="101" y="55"/>
                          </a:lnTo>
                          <a:lnTo>
                            <a:pt x="52" y="80"/>
                          </a:lnTo>
                          <a:lnTo>
                            <a:pt x="0" y="115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67" name="Group 23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767" y="-1429"/>
                      <a:ext cx="364" cy="336"/>
                      <a:chOff x="-2767" y="-1429"/>
                      <a:chExt cx="364" cy="336"/>
                    </a:xfrm>
                  </p:grpSpPr>
                  <p:grpSp>
                    <p:nvGrpSpPr>
                      <p:cNvPr id="368" name="Group 24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-2767" y="-1429"/>
                        <a:ext cx="251" cy="239"/>
                        <a:chOff x="-2767" y="-1429"/>
                        <a:chExt cx="251" cy="239"/>
                      </a:xfrm>
                    </p:grpSpPr>
                    <p:grpSp>
                      <p:nvGrpSpPr>
                        <p:cNvPr id="369" name="Group 241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-2767" y="-1429"/>
                          <a:ext cx="210" cy="239"/>
                          <a:chOff x="-2767" y="-1429"/>
                          <a:chExt cx="210" cy="239"/>
                        </a:xfrm>
                      </p:grpSpPr>
                      <p:sp>
                        <p:nvSpPr>
                          <p:cNvPr id="712946" name="Freeform 24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67" y="-1429"/>
                            <a:ext cx="210" cy="239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715"/>
                              </a:cxn>
                              <a:cxn ang="0">
                                <a:pos x="183" y="420"/>
                              </a:cxn>
                              <a:cxn ang="0">
                                <a:pos x="384" y="82"/>
                              </a:cxn>
                              <a:cxn ang="0">
                                <a:pos x="400" y="58"/>
                              </a:cxn>
                              <a:cxn ang="0">
                                <a:pos x="631" y="0"/>
                              </a:cxn>
                              <a:cxn ang="0">
                                <a:pos x="557" y="584"/>
                              </a:cxn>
                              <a:cxn ang="0">
                                <a:pos x="503" y="612"/>
                              </a:cxn>
                              <a:cxn ang="0">
                                <a:pos x="450" y="637"/>
                              </a:cxn>
                              <a:cxn ang="0">
                                <a:pos x="390" y="659"/>
                              </a:cxn>
                              <a:cxn ang="0">
                                <a:pos x="318" y="675"/>
                              </a:cxn>
                              <a:cxn ang="0">
                                <a:pos x="243" y="687"/>
                              </a:cxn>
                              <a:cxn ang="0">
                                <a:pos x="166" y="698"/>
                              </a:cxn>
                              <a:cxn ang="0">
                                <a:pos x="82" y="707"/>
                              </a:cxn>
                              <a:cxn ang="0">
                                <a:pos x="0" y="715"/>
                              </a:cxn>
                            </a:cxnLst>
                            <a:rect l="0" t="0" r="r" b="b"/>
                            <a:pathLst>
                              <a:path w="631" h="715">
                                <a:moveTo>
                                  <a:pt x="0" y="715"/>
                                </a:moveTo>
                                <a:lnTo>
                                  <a:pt x="183" y="420"/>
                                </a:lnTo>
                                <a:lnTo>
                                  <a:pt x="384" y="82"/>
                                </a:lnTo>
                                <a:lnTo>
                                  <a:pt x="400" y="58"/>
                                </a:lnTo>
                                <a:lnTo>
                                  <a:pt x="631" y="0"/>
                                </a:lnTo>
                                <a:lnTo>
                                  <a:pt x="557" y="584"/>
                                </a:lnTo>
                                <a:lnTo>
                                  <a:pt x="503" y="612"/>
                                </a:lnTo>
                                <a:lnTo>
                                  <a:pt x="450" y="637"/>
                                </a:lnTo>
                                <a:lnTo>
                                  <a:pt x="390" y="659"/>
                                </a:lnTo>
                                <a:lnTo>
                                  <a:pt x="318" y="675"/>
                                </a:lnTo>
                                <a:lnTo>
                                  <a:pt x="243" y="687"/>
                                </a:lnTo>
                                <a:lnTo>
                                  <a:pt x="166" y="698"/>
                                </a:lnTo>
                                <a:lnTo>
                                  <a:pt x="82" y="707"/>
                                </a:lnTo>
                                <a:lnTo>
                                  <a:pt x="0" y="71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0808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712947" name="Freeform 24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40" y="-1401"/>
                            <a:ext cx="163" cy="20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600"/>
                              </a:cxn>
                              <a:cxn ang="0">
                                <a:pos x="350" y="32"/>
                              </a:cxn>
                              <a:cxn ang="0">
                                <a:pos x="490" y="0"/>
                              </a:cxn>
                              <a:cxn ang="0">
                                <a:pos x="412" y="511"/>
                              </a:cxn>
                              <a:cxn ang="0">
                                <a:pos x="368" y="535"/>
                              </a:cxn>
                              <a:cxn ang="0">
                                <a:pos x="312" y="553"/>
                              </a:cxn>
                              <a:cxn ang="0">
                                <a:pos x="241" y="566"/>
                              </a:cxn>
                              <a:cxn ang="0">
                                <a:pos x="176" y="577"/>
                              </a:cxn>
                              <a:cxn ang="0">
                                <a:pos x="119" y="586"/>
                              </a:cxn>
                              <a:cxn ang="0">
                                <a:pos x="57" y="593"/>
                              </a:cxn>
                              <a:cxn ang="0">
                                <a:pos x="0" y="600"/>
                              </a:cxn>
                            </a:cxnLst>
                            <a:rect l="0" t="0" r="r" b="b"/>
                            <a:pathLst>
                              <a:path w="490" h="600">
                                <a:moveTo>
                                  <a:pt x="0" y="600"/>
                                </a:moveTo>
                                <a:lnTo>
                                  <a:pt x="350" y="32"/>
                                </a:lnTo>
                                <a:lnTo>
                                  <a:pt x="490" y="0"/>
                                </a:lnTo>
                                <a:lnTo>
                                  <a:pt x="412" y="511"/>
                                </a:lnTo>
                                <a:lnTo>
                                  <a:pt x="368" y="535"/>
                                </a:lnTo>
                                <a:lnTo>
                                  <a:pt x="312" y="553"/>
                                </a:lnTo>
                                <a:lnTo>
                                  <a:pt x="241" y="566"/>
                                </a:lnTo>
                                <a:lnTo>
                                  <a:pt x="176" y="577"/>
                                </a:lnTo>
                                <a:lnTo>
                                  <a:pt x="119" y="586"/>
                                </a:lnTo>
                                <a:lnTo>
                                  <a:pt x="57" y="593"/>
                                </a:lnTo>
                                <a:lnTo>
                                  <a:pt x="0" y="6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0A0A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712948" name="Freeform 244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-2636" y="-1278"/>
                          <a:ext cx="120" cy="77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230"/>
                            </a:cxn>
                            <a:cxn ang="0">
                              <a:pos x="39" y="183"/>
                            </a:cxn>
                            <a:cxn ang="0">
                              <a:pos x="64" y="156"/>
                            </a:cxn>
                            <a:cxn ang="0">
                              <a:pos x="102" y="112"/>
                            </a:cxn>
                            <a:cxn ang="0">
                              <a:pos x="137" y="78"/>
                            </a:cxn>
                            <a:cxn ang="0">
                              <a:pos x="180" y="39"/>
                            </a:cxn>
                            <a:cxn ang="0">
                              <a:pos x="212" y="18"/>
                            </a:cxn>
                            <a:cxn ang="0">
                              <a:pos x="236" y="7"/>
                            </a:cxn>
                            <a:cxn ang="0">
                              <a:pos x="255" y="0"/>
                            </a:cxn>
                            <a:cxn ang="0">
                              <a:pos x="261" y="1"/>
                            </a:cxn>
                            <a:cxn ang="0">
                              <a:pos x="264" y="17"/>
                            </a:cxn>
                            <a:cxn ang="0">
                              <a:pos x="268" y="32"/>
                            </a:cxn>
                            <a:cxn ang="0">
                              <a:pos x="275" y="44"/>
                            </a:cxn>
                            <a:cxn ang="0">
                              <a:pos x="286" y="57"/>
                            </a:cxn>
                            <a:cxn ang="0">
                              <a:pos x="304" y="74"/>
                            </a:cxn>
                            <a:cxn ang="0">
                              <a:pos x="318" y="83"/>
                            </a:cxn>
                            <a:cxn ang="0">
                              <a:pos x="339" y="99"/>
                            </a:cxn>
                            <a:cxn ang="0">
                              <a:pos x="361" y="115"/>
                            </a:cxn>
                            <a:cxn ang="0">
                              <a:pos x="351" y="131"/>
                            </a:cxn>
                            <a:cxn ang="0">
                              <a:pos x="339" y="142"/>
                            </a:cxn>
                            <a:cxn ang="0">
                              <a:pos x="318" y="152"/>
                            </a:cxn>
                            <a:cxn ang="0">
                              <a:pos x="285" y="163"/>
                            </a:cxn>
                            <a:cxn ang="0">
                              <a:pos x="0" y="230"/>
                            </a:cxn>
                          </a:cxnLst>
                          <a:rect l="0" t="0" r="r" b="b"/>
                          <a:pathLst>
                            <a:path w="361" h="230">
                              <a:moveTo>
                                <a:pt x="0" y="230"/>
                              </a:moveTo>
                              <a:lnTo>
                                <a:pt x="39" y="183"/>
                              </a:lnTo>
                              <a:lnTo>
                                <a:pt x="64" y="156"/>
                              </a:lnTo>
                              <a:lnTo>
                                <a:pt x="102" y="112"/>
                              </a:lnTo>
                              <a:lnTo>
                                <a:pt x="137" y="78"/>
                              </a:lnTo>
                              <a:lnTo>
                                <a:pt x="180" y="39"/>
                              </a:lnTo>
                              <a:lnTo>
                                <a:pt x="212" y="18"/>
                              </a:lnTo>
                              <a:lnTo>
                                <a:pt x="236" y="7"/>
                              </a:lnTo>
                              <a:lnTo>
                                <a:pt x="255" y="0"/>
                              </a:lnTo>
                              <a:lnTo>
                                <a:pt x="261" y="1"/>
                              </a:lnTo>
                              <a:lnTo>
                                <a:pt x="264" y="17"/>
                              </a:lnTo>
                              <a:lnTo>
                                <a:pt x="268" y="32"/>
                              </a:lnTo>
                              <a:lnTo>
                                <a:pt x="275" y="44"/>
                              </a:lnTo>
                              <a:lnTo>
                                <a:pt x="286" y="57"/>
                              </a:lnTo>
                              <a:lnTo>
                                <a:pt x="304" y="74"/>
                              </a:lnTo>
                              <a:lnTo>
                                <a:pt x="318" y="83"/>
                              </a:lnTo>
                              <a:lnTo>
                                <a:pt x="339" y="99"/>
                              </a:lnTo>
                              <a:lnTo>
                                <a:pt x="361" y="115"/>
                              </a:lnTo>
                              <a:lnTo>
                                <a:pt x="351" y="131"/>
                              </a:lnTo>
                              <a:lnTo>
                                <a:pt x="339" y="142"/>
                              </a:lnTo>
                              <a:lnTo>
                                <a:pt x="318" y="152"/>
                              </a:lnTo>
                              <a:lnTo>
                                <a:pt x="285" y="163"/>
                              </a:lnTo>
                              <a:lnTo>
                                <a:pt x="0" y="23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712949" name="Freeform 24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685" y="-1256"/>
                        <a:ext cx="282" cy="1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61"/>
                          </a:cxn>
                          <a:cxn ang="0">
                            <a:pos x="101" y="481"/>
                          </a:cxn>
                          <a:cxn ang="0">
                            <a:pos x="137" y="490"/>
                          </a:cxn>
                          <a:cxn ang="0">
                            <a:pos x="197" y="481"/>
                          </a:cxn>
                          <a:cxn ang="0">
                            <a:pos x="304" y="455"/>
                          </a:cxn>
                          <a:cxn ang="0">
                            <a:pos x="443" y="410"/>
                          </a:cxn>
                          <a:cxn ang="0">
                            <a:pos x="534" y="371"/>
                          </a:cxn>
                          <a:cxn ang="0">
                            <a:pos x="665" y="221"/>
                          </a:cxn>
                          <a:cxn ang="0">
                            <a:pos x="754" y="113"/>
                          </a:cxn>
                          <a:cxn ang="0">
                            <a:pos x="848" y="17"/>
                          </a:cxn>
                          <a:cxn ang="0">
                            <a:pos x="840" y="0"/>
                          </a:cxn>
                          <a:cxn ang="0">
                            <a:pos x="698" y="50"/>
                          </a:cxn>
                          <a:cxn ang="0">
                            <a:pos x="558" y="99"/>
                          </a:cxn>
                          <a:cxn ang="0">
                            <a:pos x="465" y="157"/>
                          </a:cxn>
                          <a:cxn ang="0">
                            <a:pos x="356" y="231"/>
                          </a:cxn>
                          <a:cxn ang="0">
                            <a:pos x="185" y="351"/>
                          </a:cxn>
                          <a:cxn ang="0">
                            <a:pos x="0" y="461"/>
                          </a:cxn>
                        </a:cxnLst>
                        <a:rect l="0" t="0" r="r" b="b"/>
                        <a:pathLst>
                          <a:path w="848" h="490">
                            <a:moveTo>
                              <a:pt x="0" y="461"/>
                            </a:moveTo>
                            <a:lnTo>
                              <a:pt x="101" y="481"/>
                            </a:lnTo>
                            <a:lnTo>
                              <a:pt x="137" y="490"/>
                            </a:lnTo>
                            <a:lnTo>
                              <a:pt x="197" y="481"/>
                            </a:lnTo>
                            <a:lnTo>
                              <a:pt x="304" y="455"/>
                            </a:lnTo>
                            <a:lnTo>
                              <a:pt x="443" y="410"/>
                            </a:lnTo>
                            <a:lnTo>
                              <a:pt x="534" y="371"/>
                            </a:lnTo>
                            <a:lnTo>
                              <a:pt x="665" y="221"/>
                            </a:lnTo>
                            <a:lnTo>
                              <a:pt x="754" y="113"/>
                            </a:lnTo>
                            <a:lnTo>
                              <a:pt x="848" y="17"/>
                            </a:lnTo>
                            <a:lnTo>
                              <a:pt x="840" y="0"/>
                            </a:lnTo>
                            <a:lnTo>
                              <a:pt x="698" y="50"/>
                            </a:lnTo>
                            <a:lnTo>
                              <a:pt x="558" y="99"/>
                            </a:lnTo>
                            <a:lnTo>
                              <a:pt x="465" y="157"/>
                            </a:lnTo>
                            <a:lnTo>
                              <a:pt x="356" y="231"/>
                            </a:lnTo>
                            <a:lnTo>
                              <a:pt x="185" y="351"/>
                            </a:lnTo>
                            <a:lnTo>
                              <a:pt x="0" y="461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grpSp>
            <p:nvGrpSpPr>
              <p:cNvPr id="370" name="Group 246"/>
              <p:cNvGrpSpPr>
                <a:grpSpLocks noChangeAspect="1"/>
              </p:cNvGrpSpPr>
              <p:nvPr/>
            </p:nvGrpSpPr>
            <p:grpSpPr bwMode="auto">
              <a:xfrm>
                <a:off x="-3252" y="-1131"/>
                <a:ext cx="257" cy="116"/>
                <a:chOff x="-3252" y="-1131"/>
                <a:chExt cx="257" cy="116"/>
              </a:xfrm>
            </p:grpSpPr>
            <p:grpSp>
              <p:nvGrpSpPr>
                <p:cNvPr id="371" name="Group 247"/>
                <p:cNvGrpSpPr>
                  <a:grpSpLocks noChangeAspect="1"/>
                </p:cNvGrpSpPr>
                <p:nvPr/>
              </p:nvGrpSpPr>
              <p:grpSpPr bwMode="auto">
                <a:xfrm>
                  <a:off x="-3252" y="-1131"/>
                  <a:ext cx="257" cy="116"/>
                  <a:chOff x="-3252" y="-1131"/>
                  <a:chExt cx="257" cy="116"/>
                </a:xfrm>
              </p:grpSpPr>
              <p:sp>
                <p:nvSpPr>
                  <p:cNvPr id="712952" name="Freeform 248"/>
                  <p:cNvSpPr>
                    <a:spLocks noChangeAspect="1"/>
                  </p:cNvSpPr>
                  <p:nvPr/>
                </p:nvSpPr>
                <p:spPr bwMode="auto">
                  <a:xfrm>
                    <a:off x="-3252" y="-1131"/>
                    <a:ext cx="257" cy="116"/>
                  </a:xfrm>
                  <a:custGeom>
                    <a:avLst/>
                    <a:gdLst/>
                    <a:ahLst/>
                    <a:cxnLst>
                      <a:cxn ang="0">
                        <a:pos x="27" y="328"/>
                      </a:cxn>
                      <a:cxn ang="0">
                        <a:pos x="60" y="336"/>
                      </a:cxn>
                      <a:cxn ang="0">
                        <a:pos x="96" y="345"/>
                      </a:cxn>
                      <a:cxn ang="0">
                        <a:pos x="142" y="350"/>
                      </a:cxn>
                      <a:cxn ang="0">
                        <a:pos x="187" y="350"/>
                      </a:cxn>
                      <a:cxn ang="0">
                        <a:pos x="244" y="346"/>
                      </a:cxn>
                      <a:cxn ang="0">
                        <a:pos x="292" y="340"/>
                      </a:cxn>
                      <a:cxn ang="0">
                        <a:pos x="341" y="328"/>
                      </a:cxn>
                      <a:cxn ang="0">
                        <a:pos x="391" y="315"/>
                      </a:cxn>
                      <a:cxn ang="0">
                        <a:pos x="436" y="301"/>
                      </a:cxn>
                      <a:cxn ang="0">
                        <a:pos x="477" y="287"/>
                      </a:cxn>
                      <a:cxn ang="0">
                        <a:pos x="514" y="269"/>
                      </a:cxn>
                      <a:cxn ang="0">
                        <a:pos x="551" y="249"/>
                      </a:cxn>
                      <a:cxn ang="0">
                        <a:pos x="586" y="228"/>
                      </a:cxn>
                      <a:cxn ang="0">
                        <a:pos x="622" y="206"/>
                      </a:cxn>
                      <a:cxn ang="0">
                        <a:pos x="654" y="183"/>
                      </a:cxn>
                      <a:cxn ang="0">
                        <a:pos x="690" y="154"/>
                      </a:cxn>
                      <a:cxn ang="0">
                        <a:pos x="723" y="122"/>
                      </a:cxn>
                      <a:cxn ang="0">
                        <a:pos x="744" y="93"/>
                      </a:cxn>
                      <a:cxn ang="0">
                        <a:pos x="762" y="62"/>
                      </a:cxn>
                      <a:cxn ang="0">
                        <a:pos x="769" y="34"/>
                      </a:cxn>
                      <a:cxn ang="0">
                        <a:pos x="736" y="20"/>
                      </a:cxn>
                      <a:cxn ang="0">
                        <a:pos x="702" y="13"/>
                      </a:cxn>
                      <a:cxn ang="0">
                        <a:pos x="658" y="3"/>
                      </a:cxn>
                      <a:cxn ang="0">
                        <a:pos x="622" y="0"/>
                      </a:cxn>
                      <a:cxn ang="0">
                        <a:pos x="513" y="22"/>
                      </a:cxn>
                      <a:cxn ang="0">
                        <a:pos x="474" y="25"/>
                      </a:cxn>
                      <a:cxn ang="0">
                        <a:pos x="438" y="29"/>
                      </a:cxn>
                      <a:cxn ang="0">
                        <a:pos x="395" y="39"/>
                      </a:cxn>
                      <a:cxn ang="0">
                        <a:pos x="351" y="53"/>
                      </a:cxn>
                      <a:cxn ang="0">
                        <a:pos x="312" y="66"/>
                      </a:cxn>
                      <a:cxn ang="0">
                        <a:pos x="271" y="86"/>
                      </a:cxn>
                      <a:cxn ang="0">
                        <a:pos x="235" y="104"/>
                      </a:cxn>
                      <a:cxn ang="0">
                        <a:pos x="205" y="125"/>
                      </a:cxn>
                      <a:cxn ang="0">
                        <a:pos x="173" y="148"/>
                      </a:cxn>
                      <a:cxn ang="0">
                        <a:pos x="91" y="199"/>
                      </a:cxn>
                      <a:cxn ang="0">
                        <a:pos x="56" y="228"/>
                      </a:cxn>
                      <a:cxn ang="0">
                        <a:pos x="31" y="258"/>
                      </a:cxn>
                      <a:cxn ang="0">
                        <a:pos x="13" y="289"/>
                      </a:cxn>
                      <a:cxn ang="0">
                        <a:pos x="0" y="319"/>
                      </a:cxn>
                      <a:cxn ang="0">
                        <a:pos x="27" y="328"/>
                      </a:cxn>
                    </a:cxnLst>
                    <a:rect l="0" t="0" r="r" b="b"/>
                    <a:pathLst>
                      <a:path w="769" h="350">
                        <a:moveTo>
                          <a:pt x="27" y="328"/>
                        </a:moveTo>
                        <a:lnTo>
                          <a:pt x="60" y="336"/>
                        </a:lnTo>
                        <a:lnTo>
                          <a:pt x="96" y="345"/>
                        </a:lnTo>
                        <a:lnTo>
                          <a:pt x="142" y="350"/>
                        </a:lnTo>
                        <a:lnTo>
                          <a:pt x="187" y="350"/>
                        </a:lnTo>
                        <a:lnTo>
                          <a:pt x="244" y="346"/>
                        </a:lnTo>
                        <a:lnTo>
                          <a:pt x="292" y="340"/>
                        </a:lnTo>
                        <a:lnTo>
                          <a:pt x="341" y="328"/>
                        </a:lnTo>
                        <a:lnTo>
                          <a:pt x="391" y="315"/>
                        </a:lnTo>
                        <a:lnTo>
                          <a:pt x="436" y="301"/>
                        </a:lnTo>
                        <a:lnTo>
                          <a:pt x="477" y="287"/>
                        </a:lnTo>
                        <a:lnTo>
                          <a:pt x="514" y="269"/>
                        </a:lnTo>
                        <a:lnTo>
                          <a:pt x="551" y="249"/>
                        </a:lnTo>
                        <a:lnTo>
                          <a:pt x="586" y="228"/>
                        </a:lnTo>
                        <a:lnTo>
                          <a:pt x="622" y="206"/>
                        </a:lnTo>
                        <a:lnTo>
                          <a:pt x="654" y="183"/>
                        </a:lnTo>
                        <a:lnTo>
                          <a:pt x="690" y="154"/>
                        </a:lnTo>
                        <a:lnTo>
                          <a:pt x="723" y="122"/>
                        </a:lnTo>
                        <a:lnTo>
                          <a:pt x="744" y="93"/>
                        </a:lnTo>
                        <a:lnTo>
                          <a:pt x="762" y="62"/>
                        </a:lnTo>
                        <a:lnTo>
                          <a:pt x="769" y="34"/>
                        </a:lnTo>
                        <a:lnTo>
                          <a:pt x="736" y="20"/>
                        </a:lnTo>
                        <a:lnTo>
                          <a:pt x="702" y="13"/>
                        </a:lnTo>
                        <a:lnTo>
                          <a:pt x="658" y="3"/>
                        </a:lnTo>
                        <a:lnTo>
                          <a:pt x="622" y="0"/>
                        </a:lnTo>
                        <a:lnTo>
                          <a:pt x="513" y="22"/>
                        </a:lnTo>
                        <a:lnTo>
                          <a:pt x="474" y="25"/>
                        </a:lnTo>
                        <a:lnTo>
                          <a:pt x="438" y="29"/>
                        </a:lnTo>
                        <a:lnTo>
                          <a:pt x="395" y="39"/>
                        </a:lnTo>
                        <a:lnTo>
                          <a:pt x="351" y="53"/>
                        </a:lnTo>
                        <a:lnTo>
                          <a:pt x="312" y="66"/>
                        </a:lnTo>
                        <a:lnTo>
                          <a:pt x="271" y="86"/>
                        </a:lnTo>
                        <a:lnTo>
                          <a:pt x="235" y="104"/>
                        </a:lnTo>
                        <a:lnTo>
                          <a:pt x="205" y="125"/>
                        </a:lnTo>
                        <a:lnTo>
                          <a:pt x="173" y="148"/>
                        </a:lnTo>
                        <a:lnTo>
                          <a:pt x="91" y="199"/>
                        </a:lnTo>
                        <a:lnTo>
                          <a:pt x="56" y="228"/>
                        </a:lnTo>
                        <a:lnTo>
                          <a:pt x="31" y="258"/>
                        </a:lnTo>
                        <a:lnTo>
                          <a:pt x="13" y="289"/>
                        </a:lnTo>
                        <a:lnTo>
                          <a:pt x="0" y="319"/>
                        </a:lnTo>
                        <a:lnTo>
                          <a:pt x="27" y="3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53" name="Freeform 249"/>
                  <p:cNvSpPr>
                    <a:spLocks noChangeAspect="1"/>
                  </p:cNvSpPr>
                  <p:nvPr/>
                </p:nvSpPr>
                <p:spPr bwMode="auto">
                  <a:xfrm>
                    <a:off x="-3245" y="-1131"/>
                    <a:ext cx="244" cy="109"/>
                  </a:xfrm>
                  <a:custGeom>
                    <a:avLst/>
                    <a:gdLst/>
                    <a:ahLst/>
                    <a:cxnLst>
                      <a:cxn ang="0">
                        <a:pos x="0" y="308"/>
                      </a:cxn>
                      <a:cxn ang="0">
                        <a:pos x="33" y="315"/>
                      </a:cxn>
                      <a:cxn ang="0">
                        <a:pos x="69" y="324"/>
                      </a:cxn>
                      <a:cxn ang="0">
                        <a:pos x="115" y="329"/>
                      </a:cxn>
                      <a:cxn ang="0">
                        <a:pos x="159" y="329"/>
                      </a:cxn>
                      <a:cxn ang="0">
                        <a:pos x="216" y="325"/>
                      </a:cxn>
                      <a:cxn ang="0">
                        <a:pos x="264" y="320"/>
                      </a:cxn>
                      <a:cxn ang="0">
                        <a:pos x="317" y="308"/>
                      </a:cxn>
                      <a:cxn ang="0">
                        <a:pos x="363" y="296"/>
                      </a:cxn>
                      <a:cxn ang="0">
                        <a:pos x="409" y="281"/>
                      </a:cxn>
                      <a:cxn ang="0">
                        <a:pos x="449" y="266"/>
                      </a:cxn>
                      <a:cxn ang="0">
                        <a:pos x="486" y="249"/>
                      </a:cxn>
                      <a:cxn ang="0">
                        <a:pos x="524" y="228"/>
                      </a:cxn>
                      <a:cxn ang="0">
                        <a:pos x="559" y="208"/>
                      </a:cxn>
                      <a:cxn ang="0">
                        <a:pos x="595" y="185"/>
                      </a:cxn>
                      <a:cxn ang="0">
                        <a:pos x="626" y="162"/>
                      </a:cxn>
                      <a:cxn ang="0">
                        <a:pos x="662" y="133"/>
                      </a:cxn>
                      <a:cxn ang="0">
                        <a:pos x="695" y="101"/>
                      </a:cxn>
                      <a:cxn ang="0">
                        <a:pos x="716" y="74"/>
                      </a:cxn>
                      <a:cxn ang="0">
                        <a:pos x="731" y="44"/>
                      </a:cxn>
                      <a:cxn ang="0">
                        <a:pos x="697" y="30"/>
                      </a:cxn>
                      <a:cxn ang="0">
                        <a:pos x="653" y="15"/>
                      </a:cxn>
                      <a:cxn ang="0">
                        <a:pos x="610" y="7"/>
                      </a:cxn>
                      <a:cxn ang="0">
                        <a:pos x="567" y="3"/>
                      </a:cxn>
                      <a:cxn ang="0">
                        <a:pos x="529" y="0"/>
                      </a:cxn>
                      <a:cxn ang="0">
                        <a:pos x="485" y="2"/>
                      </a:cxn>
                      <a:cxn ang="0">
                        <a:pos x="446" y="4"/>
                      </a:cxn>
                      <a:cxn ang="0">
                        <a:pos x="410" y="8"/>
                      </a:cxn>
                      <a:cxn ang="0">
                        <a:pos x="367" y="18"/>
                      </a:cxn>
                      <a:cxn ang="0">
                        <a:pos x="324" y="32"/>
                      </a:cxn>
                      <a:cxn ang="0">
                        <a:pos x="284" y="45"/>
                      </a:cxn>
                      <a:cxn ang="0">
                        <a:pos x="244" y="65"/>
                      </a:cxn>
                      <a:cxn ang="0">
                        <a:pos x="208" y="85"/>
                      </a:cxn>
                      <a:cxn ang="0">
                        <a:pos x="177" y="104"/>
                      </a:cxn>
                      <a:cxn ang="0">
                        <a:pos x="145" y="127"/>
                      </a:cxn>
                      <a:cxn ang="0">
                        <a:pos x="114" y="158"/>
                      </a:cxn>
                      <a:cxn ang="0">
                        <a:pos x="84" y="184"/>
                      </a:cxn>
                      <a:cxn ang="0">
                        <a:pos x="58" y="215"/>
                      </a:cxn>
                      <a:cxn ang="0">
                        <a:pos x="37" y="246"/>
                      </a:cxn>
                      <a:cxn ang="0">
                        <a:pos x="18" y="277"/>
                      </a:cxn>
                      <a:cxn ang="0">
                        <a:pos x="0" y="308"/>
                      </a:cxn>
                    </a:cxnLst>
                    <a:rect l="0" t="0" r="r" b="b"/>
                    <a:pathLst>
                      <a:path w="731" h="329">
                        <a:moveTo>
                          <a:pt x="0" y="308"/>
                        </a:moveTo>
                        <a:lnTo>
                          <a:pt x="33" y="315"/>
                        </a:lnTo>
                        <a:lnTo>
                          <a:pt x="69" y="324"/>
                        </a:lnTo>
                        <a:lnTo>
                          <a:pt x="115" y="329"/>
                        </a:lnTo>
                        <a:lnTo>
                          <a:pt x="159" y="329"/>
                        </a:lnTo>
                        <a:lnTo>
                          <a:pt x="216" y="325"/>
                        </a:lnTo>
                        <a:lnTo>
                          <a:pt x="264" y="320"/>
                        </a:lnTo>
                        <a:lnTo>
                          <a:pt x="317" y="308"/>
                        </a:lnTo>
                        <a:lnTo>
                          <a:pt x="363" y="296"/>
                        </a:lnTo>
                        <a:lnTo>
                          <a:pt x="409" y="281"/>
                        </a:lnTo>
                        <a:lnTo>
                          <a:pt x="449" y="266"/>
                        </a:lnTo>
                        <a:lnTo>
                          <a:pt x="486" y="249"/>
                        </a:lnTo>
                        <a:lnTo>
                          <a:pt x="524" y="228"/>
                        </a:lnTo>
                        <a:lnTo>
                          <a:pt x="559" y="208"/>
                        </a:lnTo>
                        <a:lnTo>
                          <a:pt x="595" y="185"/>
                        </a:lnTo>
                        <a:lnTo>
                          <a:pt x="626" y="162"/>
                        </a:lnTo>
                        <a:lnTo>
                          <a:pt x="662" y="133"/>
                        </a:lnTo>
                        <a:lnTo>
                          <a:pt x="695" y="101"/>
                        </a:lnTo>
                        <a:lnTo>
                          <a:pt x="716" y="74"/>
                        </a:lnTo>
                        <a:lnTo>
                          <a:pt x="731" y="44"/>
                        </a:lnTo>
                        <a:lnTo>
                          <a:pt x="697" y="30"/>
                        </a:lnTo>
                        <a:lnTo>
                          <a:pt x="653" y="15"/>
                        </a:lnTo>
                        <a:lnTo>
                          <a:pt x="610" y="7"/>
                        </a:lnTo>
                        <a:lnTo>
                          <a:pt x="567" y="3"/>
                        </a:lnTo>
                        <a:lnTo>
                          <a:pt x="529" y="0"/>
                        </a:lnTo>
                        <a:lnTo>
                          <a:pt x="485" y="2"/>
                        </a:lnTo>
                        <a:lnTo>
                          <a:pt x="446" y="4"/>
                        </a:lnTo>
                        <a:lnTo>
                          <a:pt x="410" y="8"/>
                        </a:lnTo>
                        <a:lnTo>
                          <a:pt x="367" y="18"/>
                        </a:lnTo>
                        <a:lnTo>
                          <a:pt x="324" y="32"/>
                        </a:lnTo>
                        <a:lnTo>
                          <a:pt x="284" y="45"/>
                        </a:lnTo>
                        <a:lnTo>
                          <a:pt x="244" y="65"/>
                        </a:lnTo>
                        <a:lnTo>
                          <a:pt x="208" y="85"/>
                        </a:lnTo>
                        <a:lnTo>
                          <a:pt x="177" y="104"/>
                        </a:lnTo>
                        <a:lnTo>
                          <a:pt x="145" y="127"/>
                        </a:lnTo>
                        <a:lnTo>
                          <a:pt x="114" y="158"/>
                        </a:lnTo>
                        <a:lnTo>
                          <a:pt x="84" y="184"/>
                        </a:lnTo>
                        <a:lnTo>
                          <a:pt x="58" y="215"/>
                        </a:lnTo>
                        <a:lnTo>
                          <a:pt x="37" y="246"/>
                        </a:lnTo>
                        <a:lnTo>
                          <a:pt x="18" y="277"/>
                        </a:lnTo>
                        <a:lnTo>
                          <a:pt x="0" y="308"/>
                        </a:lnTo>
                        <a:close/>
                      </a:path>
                    </a:pathLst>
                  </a:custGeom>
                  <a:solidFill>
                    <a:srgbClr val="E0E0FF"/>
                  </a:solidFill>
                  <a:ln w="4763">
                    <a:solidFill>
                      <a:srgbClr val="E0E0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12954" name="Freeform 250"/>
                <p:cNvSpPr>
                  <a:spLocks noChangeAspect="1"/>
                </p:cNvSpPr>
                <p:nvPr/>
              </p:nvSpPr>
              <p:spPr bwMode="auto">
                <a:xfrm>
                  <a:off x="-3233" y="-1066"/>
                  <a:ext cx="36" cy="31"/>
                </a:xfrm>
                <a:custGeom>
                  <a:avLst/>
                  <a:gdLst/>
                  <a:ahLst/>
                  <a:cxnLst>
                    <a:cxn ang="0">
                      <a:pos x="0" y="82"/>
                    </a:cxn>
                    <a:cxn ang="0">
                      <a:pos x="22" y="94"/>
                    </a:cxn>
                    <a:cxn ang="0">
                      <a:pos x="29" y="81"/>
                    </a:cxn>
                    <a:cxn ang="0">
                      <a:pos x="43" y="61"/>
                    </a:cxn>
                    <a:cxn ang="0">
                      <a:pos x="59" y="41"/>
                    </a:cxn>
                    <a:cxn ang="0">
                      <a:pos x="74" y="26"/>
                    </a:cxn>
                    <a:cxn ang="0">
                      <a:pos x="91" y="13"/>
                    </a:cxn>
                    <a:cxn ang="0">
                      <a:pos x="107" y="0"/>
                    </a:cxn>
                    <a:cxn ang="0">
                      <a:pos x="95" y="3"/>
                    </a:cxn>
                    <a:cxn ang="0">
                      <a:pos x="73" y="13"/>
                    </a:cxn>
                    <a:cxn ang="0">
                      <a:pos x="57" y="21"/>
                    </a:cxn>
                    <a:cxn ang="0">
                      <a:pos x="38" y="34"/>
                    </a:cxn>
                    <a:cxn ang="0">
                      <a:pos x="20" y="52"/>
                    </a:cxn>
                    <a:cxn ang="0">
                      <a:pos x="8" y="66"/>
                    </a:cxn>
                    <a:cxn ang="0">
                      <a:pos x="0" y="82"/>
                    </a:cxn>
                  </a:cxnLst>
                  <a:rect l="0" t="0" r="r" b="b"/>
                  <a:pathLst>
                    <a:path w="107" h="94">
                      <a:moveTo>
                        <a:pt x="0" y="82"/>
                      </a:moveTo>
                      <a:lnTo>
                        <a:pt x="22" y="94"/>
                      </a:lnTo>
                      <a:lnTo>
                        <a:pt x="29" y="81"/>
                      </a:lnTo>
                      <a:lnTo>
                        <a:pt x="43" y="61"/>
                      </a:lnTo>
                      <a:lnTo>
                        <a:pt x="59" y="41"/>
                      </a:lnTo>
                      <a:lnTo>
                        <a:pt x="74" y="26"/>
                      </a:lnTo>
                      <a:lnTo>
                        <a:pt x="91" y="13"/>
                      </a:lnTo>
                      <a:lnTo>
                        <a:pt x="107" y="0"/>
                      </a:lnTo>
                      <a:lnTo>
                        <a:pt x="95" y="3"/>
                      </a:lnTo>
                      <a:lnTo>
                        <a:pt x="73" y="13"/>
                      </a:lnTo>
                      <a:lnTo>
                        <a:pt x="57" y="21"/>
                      </a:lnTo>
                      <a:lnTo>
                        <a:pt x="38" y="34"/>
                      </a:lnTo>
                      <a:lnTo>
                        <a:pt x="20" y="52"/>
                      </a:lnTo>
                      <a:lnTo>
                        <a:pt x="8" y="66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73" name="Group 251"/>
            <p:cNvGrpSpPr>
              <a:grpSpLocks noChangeAspect="1"/>
            </p:cNvGrpSpPr>
            <p:nvPr/>
          </p:nvGrpSpPr>
          <p:grpSpPr bwMode="auto">
            <a:xfrm rot="3997333">
              <a:off x="-1231" y="-858"/>
              <a:ext cx="973" cy="563"/>
              <a:chOff x="-3459" y="-1456"/>
              <a:chExt cx="1221" cy="707"/>
            </a:xfrm>
          </p:grpSpPr>
          <p:grpSp>
            <p:nvGrpSpPr>
              <p:cNvPr id="374" name="Group 252"/>
              <p:cNvGrpSpPr>
                <a:grpSpLocks noChangeAspect="1"/>
              </p:cNvGrpSpPr>
              <p:nvPr/>
            </p:nvGrpSpPr>
            <p:grpSpPr bwMode="auto">
              <a:xfrm>
                <a:off x="-3095" y="-1456"/>
                <a:ext cx="358" cy="335"/>
                <a:chOff x="-3095" y="-1456"/>
                <a:chExt cx="358" cy="335"/>
              </a:xfrm>
            </p:grpSpPr>
            <p:grpSp>
              <p:nvGrpSpPr>
                <p:cNvPr id="375" name="Group 253"/>
                <p:cNvGrpSpPr>
                  <a:grpSpLocks noChangeAspect="1"/>
                </p:cNvGrpSpPr>
                <p:nvPr/>
              </p:nvGrpSpPr>
              <p:grpSpPr bwMode="auto">
                <a:xfrm>
                  <a:off x="-3049" y="-1415"/>
                  <a:ext cx="312" cy="294"/>
                  <a:chOff x="-3049" y="-1415"/>
                  <a:chExt cx="312" cy="294"/>
                </a:xfrm>
              </p:grpSpPr>
              <p:sp>
                <p:nvSpPr>
                  <p:cNvPr id="712958" name="Freeform 254"/>
                  <p:cNvSpPr>
                    <a:spLocks noChangeAspect="1"/>
                  </p:cNvSpPr>
                  <p:nvPr/>
                </p:nvSpPr>
                <p:spPr bwMode="auto">
                  <a:xfrm>
                    <a:off x="-3046" y="-1403"/>
                    <a:ext cx="240" cy="282"/>
                  </a:xfrm>
                  <a:custGeom>
                    <a:avLst/>
                    <a:gdLst/>
                    <a:ahLst/>
                    <a:cxnLst>
                      <a:cxn ang="0">
                        <a:pos x="720" y="648"/>
                      </a:cxn>
                      <a:cxn ang="0">
                        <a:pos x="192" y="0"/>
                      </a:cxn>
                      <a:cxn ang="0">
                        <a:pos x="0" y="68"/>
                      </a:cxn>
                      <a:cxn ang="0">
                        <a:pos x="158" y="813"/>
                      </a:cxn>
                      <a:cxn ang="0">
                        <a:pos x="559" y="846"/>
                      </a:cxn>
                      <a:cxn ang="0">
                        <a:pos x="720" y="648"/>
                      </a:cxn>
                    </a:cxnLst>
                    <a:rect l="0" t="0" r="r" b="b"/>
                    <a:pathLst>
                      <a:path w="720" h="846">
                        <a:moveTo>
                          <a:pt x="720" y="648"/>
                        </a:moveTo>
                        <a:lnTo>
                          <a:pt x="192" y="0"/>
                        </a:lnTo>
                        <a:lnTo>
                          <a:pt x="0" y="68"/>
                        </a:lnTo>
                        <a:lnTo>
                          <a:pt x="158" y="813"/>
                        </a:lnTo>
                        <a:lnTo>
                          <a:pt x="559" y="846"/>
                        </a:lnTo>
                        <a:lnTo>
                          <a:pt x="720" y="64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59" name="Freeform 255"/>
                  <p:cNvSpPr>
                    <a:spLocks noChangeAspect="1"/>
                  </p:cNvSpPr>
                  <p:nvPr/>
                </p:nvSpPr>
                <p:spPr bwMode="auto">
                  <a:xfrm>
                    <a:off x="-2994" y="-1415"/>
                    <a:ext cx="257" cy="233"/>
                  </a:xfrm>
                  <a:custGeom>
                    <a:avLst/>
                    <a:gdLst/>
                    <a:ahLst/>
                    <a:cxnLst>
                      <a:cxn ang="0">
                        <a:pos x="525" y="700"/>
                      </a:cxn>
                      <a:cxn ang="0">
                        <a:pos x="0" y="46"/>
                      </a:cxn>
                      <a:cxn ang="0">
                        <a:pos x="128" y="0"/>
                      </a:cxn>
                      <a:cxn ang="0">
                        <a:pos x="770" y="622"/>
                      </a:cxn>
                      <a:cxn ang="0">
                        <a:pos x="525" y="700"/>
                      </a:cxn>
                    </a:cxnLst>
                    <a:rect l="0" t="0" r="r" b="b"/>
                    <a:pathLst>
                      <a:path w="770" h="700">
                        <a:moveTo>
                          <a:pt x="525" y="700"/>
                        </a:moveTo>
                        <a:lnTo>
                          <a:pt x="0" y="46"/>
                        </a:lnTo>
                        <a:lnTo>
                          <a:pt x="128" y="0"/>
                        </a:lnTo>
                        <a:lnTo>
                          <a:pt x="770" y="622"/>
                        </a:lnTo>
                        <a:lnTo>
                          <a:pt x="525" y="70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60" name="Freeform 256"/>
                  <p:cNvSpPr>
                    <a:spLocks noChangeAspect="1"/>
                  </p:cNvSpPr>
                  <p:nvPr/>
                </p:nvSpPr>
                <p:spPr bwMode="auto">
                  <a:xfrm>
                    <a:off x="-3003" y="-1404"/>
                    <a:ext cx="186" cy="227"/>
                  </a:xfrm>
                  <a:custGeom>
                    <a:avLst/>
                    <a:gdLst/>
                    <a:ahLst/>
                    <a:cxnLst>
                      <a:cxn ang="0">
                        <a:pos x="23" y="0"/>
                      </a:cxn>
                      <a:cxn ang="0">
                        <a:pos x="559" y="659"/>
                      </a:cxn>
                      <a:cxn ang="0">
                        <a:pos x="548" y="680"/>
                      </a:cxn>
                      <a:cxn ang="0">
                        <a:pos x="0" y="5"/>
                      </a:cxn>
                      <a:cxn ang="0">
                        <a:pos x="23" y="0"/>
                      </a:cxn>
                    </a:cxnLst>
                    <a:rect l="0" t="0" r="r" b="b"/>
                    <a:pathLst>
                      <a:path w="559" h="680">
                        <a:moveTo>
                          <a:pt x="23" y="0"/>
                        </a:moveTo>
                        <a:lnTo>
                          <a:pt x="559" y="659"/>
                        </a:lnTo>
                        <a:lnTo>
                          <a:pt x="548" y="680"/>
                        </a:lnTo>
                        <a:lnTo>
                          <a:pt x="0" y="5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76" name="Group 2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958" y="-1383"/>
                    <a:ext cx="168" cy="161"/>
                    <a:chOff x="-2958" y="-1383"/>
                    <a:chExt cx="168" cy="161"/>
                  </a:xfrm>
                </p:grpSpPr>
                <p:sp>
                  <p:nvSpPr>
                    <p:cNvPr id="712962" name="Line 25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58" y="-1383"/>
                      <a:ext cx="36" cy="1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963" name="Line 25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06" y="-1323"/>
                      <a:ext cx="43" cy="24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964" name="Line 26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843" y="-1251"/>
                      <a:ext cx="53" cy="2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2965" name="Freeform 261"/>
                  <p:cNvSpPr>
                    <a:spLocks noChangeAspect="1"/>
                  </p:cNvSpPr>
                  <p:nvPr/>
                </p:nvSpPr>
                <p:spPr bwMode="auto">
                  <a:xfrm>
                    <a:off x="-3049" y="-1385"/>
                    <a:ext cx="54" cy="237"/>
                  </a:xfrm>
                  <a:custGeom>
                    <a:avLst/>
                    <a:gdLst/>
                    <a:ahLst/>
                    <a:cxnLst>
                      <a:cxn ang="0">
                        <a:pos x="0" y="13"/>
                      </a:cxn>
                      <a:cxn ang="0">
                        <a:pos x="138" y="710"/>
                      </a:cxn>
                      <a:cxn ang="0">
                        <a:pos x="164" y="704"/>
                      </a:cxn>
                      <a:cxn ang="0">
                        <a:pos x="20" y="0"/>
                      </a:cxn>
                      <a:cxn ang="0">
                        <a:pos x="0" y="13"/>
                      </a:cxn>
                    </a:cxnLst>
                    <a:rect l="0" t="0" r="r" b="b"/>
                    <a:pathLst>
                      <a:path w="164" h="710">
                        <a:moveTo>
                          <a:pt x="0" y="13"/>
                        </a:moveTo>
                        <a:lnTo>
                          <a:pt x="138" y="710"/>
                        </a:lnTo>
                        <a:lnTo>
                          <a:pt x="164" y="704"/>
                        </a:lnTo>
                        <a:lnTo>
                          <a:pt x="20" y="0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40404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77" name="Group 262"/>
                <p:cNvGrpSpPr>
                  <a:grpSpLocks noChangeAspect="1"/>
                </p:cNvGrpSpPr>
                <p:nvPr/>
              </p:nvGrpSpPr>
              <p:grpSpPr bwMode="auto">
                <a:xfrm>
                  <a:off x="-3095" y="-1456"/>
                  <a:ext cx="180" cy="100"/>
                  <a:chOff x="-3095" y="-1456"/>
                  <a:chExt cx="180" cy="100"/>
                </a:xfrm>
              </p:grpSpPr>
              <p:sp>
                <p:nvSpPr>
                  <p:cNvPr id="712967" name="Freeform 263"/>
                  <p:cNvSpPr>
                    <a:spLocks noChangeAspect="1"/>
                  </p:cNvSpPr>
                  <p:nvPr/>
                </p:nvSpPr>
                <p:spPr bwMode="auto">
                  <a:xfrm>
                    <a:off x="-3090" y="-1398"/>
                    <a:ext cx="27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1" y="57"/>
                      </a:cxn>
                      <a:cxn ang="0">
                        <a:pos x="81" y="125"/>
                      </a:cxn>
                      <a:cxn ang="0">
                        <a:pos x="63" y="118"/>
                      </a:cxn>
                      <a:cxn ang="0">
                        <a:pos x="44" y="110"/>
                      </a:cxn>
                      <a:cxn ang="0">
                        <a:pos x="29" y="107"/>
                      </a:cxn>
                      <a:cxn ang="0">
                        <a:pos x="12" y="104"/>
                      </a:cxn>
                      <a:cxn ang="0">
                        <a:pos x="0" y="67"/>
                      </a:cxn>
                      <a:cxn ang="0">
                        <a:pos x="12" y="48"/>
                      </a:cxn>
                      <a:cxn ang="0">
                        <a:pos x="20" y="31"/>
                      </a:cxn>
                      <a:cxn ang="0">
                        <a:pos x="28" y="16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1" h="125">
                        <a:moveTo>
                          <a:pt x="35" y="0"/>
                        </a:moveTo>
                        <a:lnTo>
                          <a:pt x="61" y="57"/>
                        </a:lnTo>
                        <a:lnTo>
                          <a:pt x="81" y="125"/>
                        </a:lnTo>
                        <a:lnTo>
                          <a:pt x="63" y="118"/>
                        </a:lnTo>
                        <a:lnTo>
                          <a:pt x="44" y="110"/>
                        </a:lnTo>
                        <a:lnTo>
                          <a:pt x="29" y="107"/>
                        </a:lnTo>
                        <a:lnTo>
                          <a:pt x="12" y="104"/>
                        </a:lnTo>
                        <a:lnTo>
                          <a:pt x="0" y="67"/>
                        </a:lnTo>
                        <a:lnTo>
                          <a:pt x="12" y="48"/>
                        </a:lnTo>
                        <a:lnTo>
                          <a:pt x="20" y="31"/>
                        </a:lnTo>
                        <a:lnTo>
                          <a:pt x="28" y="16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68" name="Freeform 264"/>
                  <p:cNvSpPr>
                    <a:spLocks noChangeAspect="1"/>
                  </p:cNvSpPr>
                  <p:nvPr/>
                </p:nvSpPr>
                <p:spPr bwMode="auto">
                  <a:xfrm>
                    <a:off x="-3095" y="-1442"/>
                    <a:ext cx="180" cy="79"/>
                  </a:xfrm>
                  <a:custGeom>
                    <a:avLst/>
                    <a:gdLst/>
                    <a:ahLst/>
                    <a:cxnLst>
                      <a:cxn ang="0">
                        <a:pos x="4" y="207"/>
                      </a:cxn>
                      <a:cxn ang="0">
                        <a:pos x="54" y="179"/>
                      </a:cxn>
                      <a:cxn ang="0">
                        <a:pos x="535" y="0"/>
                      </a:cxn>
                      <a:cxn ang="0">
                        <a:pos x="540" y="7"/>
                      </a:cxn>
                      <a:cxn ang="0">
                        <a:pos x="537" y="28"/>
                      </a:cxn>
                      <a:cxn ang="0">
                        <a:pos x="534" y="39"/>
                      </a:cxn>
                      <a:cxn ang="0">
                        <a:pos x="528" y="44"/>
                      </a:cxn>
                      <a:cxn ang="0">
                        <a:pos x="69" y="219"/>
                      </a:cxn>
                      <a:cxn ang="0">
                        <a:pos x="17" y="235"/>
                      </a:cxn>
                      <a:cxn ang="0">
                        <a:pos x="5" y="230"/>
                      </a:cxn>
                      <a:cxn ang="0">
                        <a:pos x="0" y="219"/>
                      </a:cxn>
                      <a:cxn ang="0">
                        <a:pos x="4" y="207"/>
                      </a:cxn>
                    </a:cxnLst>
                    <a:rect l="0" t="0" r="r" b="b"/>
                    <a:pathLst>
                      <a:path w="540" h="235">
                        <a:moveTo>
                          <a:pt x="4" y="207"/>
                        </a:moveTo>
                        <a:lnTo>
                          <a:pt x="54" y="179"/>
                        </a:lnTo>
                        <a:lnTo>
                          <a:pt x="535" y="0"/>
                        </a:lnTo>
                        <a:lnTo>
                          <a:pt x="540" y="7"/>
                        </a:lnTo>
                        <a:lnTo>
                          <a:pt x="537" y="28"/>
                        </a:lnTo>
                        <a:lnTo>
                          <a:pt x="534" y="39"/>
                        </a:lnTo>
                        <a:lnTo>
                          <a:pt x="528" y="44"/>
                        </a:lnTo>
                        <a:lnTo>
                          <a:pt x="69" y="219"/>
                        </a:lnTo>
                        <a:lnTo>
                          <a:pt x="17" y="235"/>
                        </a:lnTo>
                        <a:lnTo>
                          <a:pt x="5" y="230"/>
                        </a:lnTo>
                        <a:lnTo>
                          <a:pt x="0" y="219"/>
                        </a:lnTo>
                        <a:lnTo>
                          <a:pt x="4" y="207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69" name="Freeform 265"/>
                  <p:cNvSpPr>
                    <a:spLocks noChangeAspect="1"/>
                  </p:cNvSpPr>
                  <p:nvPr/>
                </p:nvSpPr>
                <p:spPr bwMode="auto">
                  <a:xfrm>
                    <a:off x="-2952" y="-1432"/>
                    <a:ext cx="35" cy="25"/>
                  </a:xfrm>
                  <a:custGeom>
                    <a:avLst/>
                    <a:gdLst/>
                    <a:ahLst/>
                    <a:cxnLst>
                      <a:cxn ang="0">
                        <a:pos x="0" y="40"/>
                      </a:cxn>
                      <a:cxn ang="0">
                        <a:pos x="43" y="77"/>
                      </a:cxn>
                      <a:cxn ang="0">
                        <a:pos x="105" y="54"/>
                      </a:cxn>
                      <a:cxn ang="0">
                        <a:pos x="106" y="0"/>
                      </a:cxn>
                      <a:cxn ang="0">
                        <a:pos x="0" y="40"/>
                      </a:cxn>
                    </a:cxnLst>
                    <a:rect l="0" t="0" r="r" b="b"/>
                    <a:pathLst>
                      <a:path w="106" h="77">
                        <a:moveTo>
                          <a:pt x="0" y="40"/>
                        </a:moveTo>
                        <a:lnTo>
                          <a:pt x="43" y="77"/>
                        </a:lnTo>
                        <a:lnTo>
                          <a:pt x="105" y="54"/>
                        </a:lnTo>
                        <a:lnTo>
                          <a:pt x="106" y="0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70" name="Freeform 266"/>
                  <p:cNvSpPr>
                    <a:spLocks noChangeAspect="1"/>
                  </p:cNvSpPr>
                  <p:nvPr/>
                </p:nvSpPr>
                <p:spPr bwMode="auto">
                  <a:xfrm>
                    <a:off x="-2955" y="-1456"/>
                    <a:ext cx="38" cy="29"/>
                  </a:xfrm>
                  <a:custGeom>
                    <a:avLst/>
                    <a:gdLst/>
                    <a:ahLst/>
                    <a:cxnLst>
                      <a:cxn ang="0">
                        <a:pos x="0" y="87"/>
                      </a:cxn>
                      <a:cxn ang="0">
                        <a:pos x="115" y="44"/>
                      </a:cxn>
                      <a:cxn ang="0">
                        <a:pos x="79" y="0"/>
                      </a:cxn>
                      <a:cxn ang="0">
                        <a:pos x="3" y="26"/>
                      </a:cxn>
                      <a:cxn ang="0">
                        <a:pos x="0" y="87"/>
                      </a:cxn>
                    </a:cxnLst>
                    <a:rect l="0" t="0" r="r" b="b"/>
                    <a:pathLst>
                      <a:path w="115" h="87">
                        <a:moveTo>
                          <a:pt x="0" y="87"/>
                        </a:moveTo>
                        <a:lnTo>
                          <a:pt x="115" y="44"/>
                        </a:lnTo>
                        <a:lnTo>
                          <a:pt x="79" y="0"/>
                        </a:lnTo>
                        <a:lnTo>
                          <a:pt x="3" y="26"/>
                        </a:lnTo>
                        <a:lnTo>
                          <a:pt x="0" y="87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12971" name="Freeform 267"/>
              <p:cNvSpPr>
                <a:spLocks noChangeAspect="1"/>
              </p:cNvSpPr>
              <p:nvPr/>
            </p:nvSpPr>
            <p:spPr bwMode="auto">
              <a:xfrm>
                <a:off x="-3459" y="-1360"/>
                <a:ext cx="1068" cy="454"/>
              </a:xfrm>
              <a:custGeom>
                <a:avLst/>
                <a:gdLst/>
                <a:ahLst/>
                <a:cxnLst>
                  <a:cxn ang="0">
                    <a:pos x="3149" y="684"/>
                  </a:cxn>
                  <a:cxn ang="0">
                    <a:pos x="2987" y="776"/>
                  </a:cxn>
                  <a:cxn ang="0">
                    <a:pos x="2781" y="861"/>
                  </a:cxn>
                  <a:cxn ang="0">
                    <a:pos x="2531" y="938"/>
                  </a:cxn>
                  <a:cxn ang="0">
                    <a:pos x="1350" y="1114"/>
                  </a:cxn>
                  <a:cxn ang="0">
                    <a:pos x="1162" y="1178"/>
                  </a:cxn>
                  <a:cxn ang="0">
                    <a:pos x="961" y="1231"/>
                  </a:cxn>
                  <a:cxn ang="0">
                    <a:pos x="724" y="1285"/>
                  </a:cxn>
                  <a:cxn ang="0">
                    <a:pos x="460" y="1328"/>
                  </a:cxn>
                  <a:cxn ang="0">
                    <a:pos x="328" y="1346"/>
                  </a:cxn>
                  <a:cxn ang="0">
                    <a:pos x="235" y="1358"/>
                  </a:cxn>
                  <a:cxn ang="0">
                    <a:pos x="156" y="1363"/>
                  </a:cxn>
                  <a:cxn ang="0">
                    <a:pos x="86" y="1356"/>
                  </a:cxn>
                  <a:cxn ang="0">
                    <a:pos x="22" y="1340"/>
                  </a:cxn>
                  <a:cxn ang="0">
                    <a:pos x="15" y="1303"/>
                  </a:cxn>
                  <a:cxn ang="0">
                    <a:pos x="71" y="1245"/>
                  </a:cxn>
                  <a:cxn ang="0">
                    <a:pos x="143" y="1187"/>
                  </a:cxn>
                  <a:cxn ang="0">
                    <a:pos x="217" y="1136"/>
                  </a:cxn>
                  <a:cxn ang="0">
                    <a:pos x="337" y="1067"/>
                  </a:cxn>
                  <a:cxn ang="0">
                    <a:pos x="519" y="974"/>
                  </a:cxn>
                  <a:cxn ang="0">
                    <a:pos x="704" y="889"/>
                  </a:cxn>
                  <a:cxn ang="0">
                    <a:pos x="942" y="786"/>
                  </a:cxn>
                  <a:cxn ang="0">
                    <a:pos x="1186" y="702"/>
                  </a:cxn>
                  <a:cxn ang="0">
                    <a:pos x="1297" y="654"/>
                  </a:cxn>
                  <a:cxn ang="0">
                    <a:pos x="1424" y="621"/>
                  </a:cxn>
                  <a:cxn ang="0">
                    <a:pos x="1555" y="607"/>
                  </a:cxn>
                  <a:cxn ang="0">
                    <a:pos x="1693" y="614"/>
                  </a:cxn>
                  <a:cxn ang="0">
                    <a:pos x="1775" y="573"/>
                  </a:cxn>
                  <a:cxn ang="0">
                    <a:pos x="1873" y="532"/>
                  </a:cxn>
                  <a:cxn ang="0">
                    <a:pos x="1984" y="499"/>
                  </a:cxn>
                  <a:cxn ang="0">
                    <a:pos x="2121" y="467"/>
                  </a:cxn>
                  <a:cxn ang="0">
                    <a:pos x="2676" y="9"/>
                  </a:cxn>
                  <a:cxn ang="0">
                    <a:pos x="2737" y="9"/>
                  </a:cxn>
                  <a:cxn ang="0">
                    <a:pos x="2782" y="75"/>
                  </a:cxn>
                  <a:cxn ang="0">
                    <a:pos x="2843" y="354"/>
                  </a:cxn>
                  <a:cxn ang="0">
                    <a:pos x="2969" y="357"/>
                  </a:cxn>
                  <a:cxn ang="0">
                    <a:pos x="3052" y="388"/>
                  </a:cxn>
                  <a:cxn ang="0">
                    <a:pos x="3084" y="453"/>
                  </a:cxn>
                  <a:cxn ang="0">
                    <a:pos x="3085" y="508"/>
                  </a:cxn>
                  <a:cxn ang="0">
                    <a:pos x="3139" y="496"/>
                  </a:cxn>
                  <a:cxn ang="0">
                    <a:pos x="3192" y="544"/>
                  </a:cxn>
                  <a:cxn ang="0">
                    <a:pos x="3204" y="613"/>
                  </a:cxn>
                </a:cxnLst>
                <a:rect l="0" t="0" r="r" b="b"/>
                <a:pathLst>
                  <a:path w="3204" h="1363">
                    <a:moveTo>
                      <a:pt x="3199" y="652"/>
                    </a:moveTo>
                    <a:lnTo>
                      <a:pt x="3149" y="684"/>
                    </a:lnTo>
                    <a:lnTo>
                      <a:pt x="3096" y="716"/>
                    </a:lnTo>
                    <a:lnTo>
                      <a:pt x="2987" y="776"/>
                    </a:lnTo>
                    <a:lnTo>
                      <a:pt x="2893" y="821"/>
                    </a:lnTo>
                    <a:lnTo>
                      <a:pt x="2781" y="861"/>
                    </a:lnTo>
                    <a:lnTo>
                      <a:pt x="2671" y="897"/>
                    </a:lnTo>
                    <a:lnTo>
                      <a:pt x="2531" y="938"/>
                    </a:lnTo>
                    <a:lnTo>
                      <a:pt x="1843" y="1014"/>
                    </a:lnTo>
                    <a:lnTo>
                      <a:pt x="1350" y="1114"/>
                    </a:lnTo>
                    <a:lnTo>
                      <a:pt x="1267" y="1145"/>
                    </a:lnTo>
                    <a:lnTo>
                      <a:pt x="1162" y="1178"/>
                    </a:lnTo>
                    <a:lnTo>
                      <a:pt x="1063" y="1204"/>
                    </a:lnTo>
                    <a:lnTo>
                      <a:pt x="961" y="1231"/>
                    </a:lnTo>
                    <a:lnTo>
                      <a:pt x="849" y="1259"/>
                    </a:lnTo>
                    <a:lnTo>
                      <a:pt x="724" y="1285"/>
                    </a:lnTo>
                    <a:lnTo>
                      <a:pt x="597" y="1307"/>
                    </a:lnTo>
                    <a:lnTo>
                      <a:pt x="460" y="1328"/>
                    </a:lnTo>
                    <a:lnTo>
                      <a:pt x="381" y="1338"/>
                    </a:lnTo>
                    <a:lnTo>
                      <a:pt x="328" y="1346"/>
                    </a:lnTo>
                    <a:lnTo>
                      <a:pt x="282" y="1354"/>
                    </a:lnTo>
                    <a:lnTo>
                      <a:pt x="235" y="1358"/>
                    </a:lnTo>
                    <a:lnTo>
                      <a:pt x="194" y="1362"/>
                    </a:lnTo>
                    <a:lnTo>
                      <a:pt x="156" y="1363"/>
                    </a:lnTo>
                    <a:lnTo>
                      <a:pt x="117" y="1360"/>
                    </a:lnTo>
                    <a:lnTo>
                      <a:pt x="86" y="1356"/>
                    </a:lnTo>
                    <a:lnTo>
                      <a:pt x="55" y="1349"/>
                    </a:lnTo>
                    <a:lnTo>
                      <a:pt x="22" y="1340"/>
                    </a:lnTo>
                    <a:lnTo>
                      <a:pt x="0" y="1329"/>
                    </a:lnTo>
                    <a:lnTo>
                      <a:pt x="15" y="1303"/>
                    </a:lnTo>
                    <a:lnTo>
                      <a:pt x="41" y="1277"/>
                    </a:lnTo>
                    <a:lnTo>
                      <a:pt x="71" y="1245"/>
                    </a:lnTo>
                    <a:lnTo>
                      <a:pt x="107" y="1214"/>
                    </a:lnTo>
                    <a:lnTo>
                      <a:pt x="143" y="1187"/>
                    </a:lnTo>
                    <a:lnTo>
                      <a:pt x="179" y="1162"/>
                    </a:lnTo>
                    <a:lnTo>
                      <a:pt x="217" y="1136"/>
                    </a:lnTo>
                    <a:lnTo>
                      <a:pt x="257" y="1113"/>
                    </a:lnTo>
                    <a:lnTo>
                      <a:pt x="337" y="1067"/>
                    </a:lnTo>
                    <a:lnTo>
                      <a:pt x="432" y="1016"/>
                    </a:lnTo>
                    <a:lnTo>
                      <a:pt x="519" y="974"/>
                    </a:lnTo>
                    <a:lnTo>
                      <a:pt x="617" y="927"/>
                    </a:lnTo>
                    <a:lnTo>
                      <a:pt x="704" y="889"/>
                    </a:lnTo>
                    <a:lnTo>
                      <a:pt x="819" y="834"/>
                    </a:lnTo>
                    <a:lnTo>
                      <a:pt x="942" y="786"/>
                    </a:lnTo>
                    <a:lnTo>
                      <a:pt x="1074" y="742"/>
                    </a:lnTo>
                    <a:lnTo>
                      <a:pt x="1186" y="702"/>
                    </a:lnTo>
                    <a:lnTo>
                      <a:pt x="1239" y="678"/>
                    </a:lnTo>
                    <a:lnTo>
                      <a:pt x="1297" y="654"/>
                    </a:lnTo>
                    <a:lnTo>
                      <a:pt x="1357" y="634"/>
                    </a:lnTo>
                    <a:lnTo>
                      <a:pt x="1424" y="621"/>
                    </a:lnTo>
                    <a:lnTo>
                      <a:pt x="1493" y="612"/>
                    </a:lnTo>
                    <a:lnTo>
                      <a:pt x="1555" y="607"/>
                    </a:lnTo>
                    <a:lnTo>
                      <a:pt x="1624" y="609"/>
                    </a:lnTo>
                    <a:lnTo>
                      <a:pt x="1693" y="614"/>
                    </a:lnTo>
                    <a:lnTo>
                      <a:pt x="1731" y="597"/>
                    </a:lnTo>
                    <a:lnTo>
                      <a:pt x="1775" y="573"/>
                    </a:lnTo>
                    <a:lnTo>
                      <a:pt x="1824" y="553"/>
                    </a:lnTo>
                    <a:lnTo>
                      <a:pt x="1873" y="532"/>
                    </a:lnTo>
                    <a:lnTo>
                      <a:pt x="1923" y="515"/>
                    </a:lnTo>
                    <a:lnTo>
                      <a:pt x="1984" y="499"/>
                    </a:lnTo>
                    <a:lnTo>
                      <a:pt x="2049" y="481"/>
                    </a:lnTo>
                    <a:lnTo>
                      <a:pt x="2121" y="467"/>
                    </a:lnTo>
                    <a:lnTo>
                      <a:pt x="2552" y="347"/>
                    </a:lnTo>
                    <a:lnTo>
                      <a:pt x="2676" y="9"/>
                    </a:lnTo>
                    <a:lnTo>
                      <a:pt x="2706" y="0"/>
                    </a:lnTo>
                    <a:lnTo>
                      <a:pt x="2737" y="9"/>
                    </a:lnTo>
                    <a:lnTo>
                      <a:pt x="2766" y="33"/>
                    </a:lnTo>
                    <a:lnTo>
                      <a:pt x="2782" y="75"/>
                    </a:lnTo>
                    <a:lnTo>
                      <a:pt x="2828" y="367"/>
                    </a:lnTo>
                    <a:lnTo>
                      <a:pt x="2843" y="354"/>
                    </a:lnTo>
                    <a:lnTo>
                      <a:pt x="2904" y="351"/>
                    </a:lnTo>
                    <a:lnTo>
                      <a:pt x="2969" y="357"/>
                    </a:lnTo>
                    <a:lnTo>
                      <a:pt x="3031" y="363"/>
                    </a:lnTo>
                    <a:lnTo>
                      <a:pt x="3052" y="388"/>
                    </a:lnTo>
                    <a:lnTo>
                      <a:pt x="3069" y="412"/>
                    </a:lnTo>
                    <a:lnTo>
                      <a:pt x="3084" y="453"/>
                    </a:lnTo>
                    <a:lnTo>
                      <a:pt x="3087" y="483"/>
                    </a:lnTo>
                    <a:lnTo>
                      <a:pt x="3085" y="508"/>
                    </a:lnTo>
                    <a:lnTo>
                      <a:pt x="3114" y="500"/>
                    </a:lnTo>
                    <a:lnTo>
                      <a:pt x="3139" y="496"/>
                    </a:lnTo>
                    <a:lnTo>
                      <a:pt x="3168" y="512"/>
                    </a:lnTo>
                    <a:lnTo>
                      <a:pt x="3192" y="544"/>
                    </a:lnTo>
                    <a:lnTo>
                      <a:pt x="3199" y="571"/>
                    </a:lnTo>
                    <a:lnTo>
                      <a:pt x="3204" y="613"/>
                    </a:lnTo>
                    <a:lnTo>
                      <a:pt x="3199" y="652"/>
                    </a:lnTo>
                    <a:close/>
                  </a:path>
                </a:pathLst>
              </a:custGeom>
              <a:solidFill>
                <a:srgbClr val="A0A0A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2972" name="Freeform 268"/>
              <p:cNvSpPr>
                <a:spLocks noChangeAspect="1"/>
              </p:cNvSpPr>
              <p:nvPr/>
            </p:nvSpPr>
            <p:spPr bwMode="auto">
              <a:xfrm>
                <a:off x="-2529" y="-822"/>
                <a:ext cx="91" cy="42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274" y="0"/>
                  </a:cxn>
                  <a:cxn ang="0">
                    <a:pos x="274" y="26"/>
                  </a:cxn>
                  <a:cxn ang="0">
                    <a:pos x="0" y="127"/>
                  </a:cxn>
                  <a:cxn ang="0">
                    <a:pos x="0" y="100"/>
                  </a:cxn>
                </a:cxnLst>
                <a:rect l="0" t="0" r="r" b="b"/>
                <a:pathLst>
                  <a:path w="274" h="127">
                    <a:moveTo>
                      <a:pt x="0" y="100"/>
                    </a:moveTo>
                    <a:lnTo>
                      <a:pt x="274" y="0"/>
                    </a:lnTo>
                    <a:lnTo>
                      <a:pt x="274" y="26"/>
                    </a:lnTo>
                    <a:lnTo>
                      <a:pt x="0" y="127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78" name="Group 269"/>
              <p:cNvGrpSpPr>
                <a:grpSpLocks noChangeAspect="1"/>
              </p:cNvGrpSpPr>
              <p:nvPr/>
            </p:nvGrpSpPr>
            <p:grpSpPr bwMode="auto">
              <a:xfrm>
                <a:off x="-3216" y="-1110"/>
                <a:ext cx="824" cy="361"/>
                <a:chOff x="-3216" y="-1110"/>
                <a:chExt cx="824" cy="361"/>
              </a:xfrm>
            </p:grpSpPr>
            <p:grpSp>
              <p:nvGrpSpPr>
                <p:cNvPr id="379" name="Group 270"/>
                <p:cNvGrpSpPr>
                  <a:grpSpLocks noChangeAspect="1"/>
                </p:cNvGrpSpPr>
                <p:nvPr/>
              </p:nvGrpSpPr>
              <p:grpSpPr bwMode="auto">
                <a:xfrm>
                  <a:off x="-3216" y="-1110"/>
                  <a:ext cx="778" cy="330"/>
                  <a:chOff x="-3216" y="-1110"/>
                  <a:chExt cx="778" cy="330"/>
                </a:xfrm>
              </p:grpSpPr>
              <p:sp>
                <p:nvSpPr>
                  <p:cNvPr id="712975" name="Freeform 271"/>
                  <p:cNvSpPr>
                    <a:spLocks noChangeAspect="1"/>
                  </p:cNvSpPr>
                  <p:nvPr/>
                </p:nvSpPr>
                <p:spPr bwMode="auto">
                  <a:xfrm>
                    <a:off x="-2849" y="-1018"/>
                    <a:ext cx="321" cy="238"/>
                  </a:xfrm>
                  <a:custGeom>
                    <a:avLst/>
                    <a:gdLst/>
                    <a:ahLst/>
                    <a:cxnLst>
                      <a:cxn ang="0">
                        <a:pos x="422" y="265"/>
                      </a:cxn>
                      <a:cxn ang="0">
                        <a:pos x="963" y="686"/>
                      </a:cxn>
                      <a:cxn ang="0">
                        <a:pos x="963" y="713"/>
                      </a:cxn>
                      <a:cxn ang="0">
                        <a:pos x="808" y="642"/>
                      </a:cxn>
                      <a:cxn ang="0">
                        <a:pos x="596" y="526"/>
                      </a:cxn>
                      <a:cxn ang="0">
                        <a:pos x="357" y="380"/>
                      </a:cxn>
                      <a:cxn ang="0">
                        <a:pos x="203" y="280"/>
                      </a:cxn>
                      <a:cxn ang="0">
                        <a:pos x="0" y="147"/>
                      </a:cxn>
                      <a:cxn ang="0">
                        <a:pos x="185" y="0"/>
                      </a:cxn>
                      <a:cxn ang="0">
                        <a:pos x="422" y="265"/>
                      </a:cxn>
                    </a:cxnLst>
                    <a:rect l="0" t="0" r="r" b="b"/>
                    <a:pathLst>
                      <a:path w="963" h="713">
                        <a:moveTo>
                          <a:pt x="422" y="265"/>
                        </a:moveTo>
                        <a:lnTo>
                          <a:pt x="963" y="686"/>
                        </a:lnTo>
                        <a:lnTo>
                          <a:pt x="963" y="713"/>
                        </a:lnTo>
                        <a:lnTo>
                          <a:pt x="808" y="642"/>
                        </a:lnTo>
                        <a:lnTo>
                          <a:pt x="596" y="526"/>
                        </a:lnTo>
                        <a:lnTo>
                          <a:pt x="357" y="380"/>
                        </a:lnTo>
                        <a:lnTo>
                          <a:pt x="203" y="280"/>
                        </a:lnTo>
                        <a:lnTo>
                          <a:pt x="0" y="147"/>
                        </a:lnTo>
                        <a:lnTo>
                          <a:pt x="185" y="0"/>
                        </a:lnTo>
                        <a:lnTo>
                          <a:pt x="422" y="265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80" name="Group 27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216" y="-1110"/>
                    <a:ext cx="777" cy="321"/>
                    <a:chOff x="-3216" y="-1110"/>
                    <a:chExt cx="777" cy="321"/>
                  </a:xfrm>
                </p:grpSpPr>
                <p:sp>
                  <p:nvSpPr>
                    <p:cNvPr id="712977" name="Freeform 27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16" y="-1110"/>
                      <a:ext cx="771" cy="314"/>
                    </a:xfrm>
                    <a:custGeom>
                      <a:avLst/>
                      <a:gdLst/>
                      <a:ahLst/>
                      <a:cxnLst>
                        <a:cxn ang="0">
                          <a:pos x="543" y="442"/>
                        </a:cxn>
                        <a:cxn ang="0">
                          <a:pos x="485" y="430"/>
                        </a:cxn>
                        <a:cxn ang="0">
                          <a:pos x="413" y="420"/>
                        </a:cxn>
                        <a:cxn ang="0">
                          <a:pos x="350" y="426"/>
                        </a:cxn>
                        <a:cxn ang="0">
                          <a:pos x="295" y="432"/>
                        </a:cxn>
                        <a:cxn ang="0">
                          <a:pos x="243" y="436"/>
                        </a:cxn>
                        <a:cxn ang="0">
                          <a:pos x="195" y="433"/>
                        </a:cxn>
                        <a:cxn ang="0">
                          <a:pos x="150" y="427"/>
                        </a:cxn>
                        <a:cxn ang="0">
                          <a:pos x="101" y="422"/>
                        </a:cxn>
                        <a:cxn ang="0">
                          <a:pos x="53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5" y="339"/>
                        </a:cxn>
                        <a:cxn ang="0">
                          <a:pos x="191" y="310"/>
                        </a:cxn>
                        <a:cxn ang="0">
                          <a:pos x="268" y="282"/>
                        </a:cxn>
                        <a:cxn ang="0">
                          <a:pos x="340" y="261"/>
                        </a:cxn>
                        <a:cxn ang="0">
                          <a:pos x="415" y="240"/>
                        </a:cxn>
                        <a:cxn ang="0">
                          <a:pos x="499" y="218"/>
                        </a:cxn>
                        <a:cxn ang="0">
                          <a:pos x="586" y="198"/>
                        </a:cxn>
                        <a:cxn ang="0">
                          <a:pos x="646" y="158"/>
                        </a:cxn>
                        <a:cxn ang="0">
                          <a:pos x="695" y="132"/>
                        </a:cxn>
                        <a:cxn ang="0">
                          <a:pos x="749" y="99"/>
                        </a:cxn>
                        <a:cxn ang="0">
                          <a:pos x="808" y="73"/>
                        </a:cxn>
                        <a:cxn ang="0">
                          <a:pos x="875" y="49"/>
                        </a:cxn>
                        <a:cxn ang="0">
                          <a:pos x="966" y="26"/>
                        </a:cxn>
                        <a:cxn ang="0">
                          <a:pos x="1086" y="8"/>
                        </a:cxn>
                        <a:cxn ang="0">
                          <a:pos x="1191" y="2"/>
                        </a:cxn>
                        <a:cxn ang="0">
                          <a:pos x="1299" y="0"/>
                        </a:cxn>
                        <a:cxn ang="0">
                          <a:pos x="1425" y="2"/>
                        </a:cxn>
                        <a:cxn ang="0">
                          <a:pos x="1525" y="15"/>
                        </a:cxn>
                        <a:cxn ang="0">
                          <a:pos x="1630" y="27"/>
                        </a:cxn>
                        <a:cxn ang="0">
                          <a:pos x="1726" y="48"/>
                        </a:cxn>
                        <a:cxn ang="0">
                          <a:pos x="1811" y="189"/>
                        </a:cxn>
                        <a:cxn ang="0">
                          <a:pos x="1931" y="369"/>
                        </a:cxn>
                        <a:cxn ang="0">
                          <a:pos x="2068" y="568"/>
                        </a:cxn>
                        <a:cxn ang="0">
                          <a:pos x="2211" y="753"/>
                        </a:cxn>
                        <a:cxn ang="0">
                          <a:pos x="2312" y="857"/>
                        </a:cxn>
                        <a:cxn ang="0">
                          <a:pos x="2056" y="943"/>
                        </a:cxn>
                        <a:cxn ang="0">
                          <a:pos x="1900" y="826"/>
                        </a:cxn>
                        <a:cxn ang="0">
                          <a:pos x="1703" y="711"/>
                        </a:cxn>
                        <a:cxn ang="0">
                          <a:pos x="1495" y="592"/>
                        </a:cxn>
                        <a:cxn ang="0">
                          <a:pos x="1310" y="465"/>
                        </a:cxn>
                        <a:cxn ang="0">
                          <a:pos x="1139" y="399"/>
                        </a:cxn>
                        <a:cxn ang="0">
                          <a:pos x="1068" y="427"/>
                        </a:cxn>
                        <a:cxn ang="0">
                          <a:pos x="1016" y="437"/>
                        </a:cxn>
                        <a:cxn ang="0">
                          <a:pos x="960" y="447"/>
                        </a:cxn>
                        <a:cxn ang="0">
                          <a:pos x="898" y="453"/>
                        </a:cxn>
                        <a:cxn ang="0">
                          <a:pos x="840" y="459"/>
                        </a:cxn>
                        <a:cxn ang="0">
                          <a:pos x="782" y="463"/>
                        </a:cxn>
                        <a:cxn ang="0">
                          <a:pos x="728" y="461"/>
                        </a:cxn>
                        <a:cxn ang="0">
                          <a:pos x="662" y="456"/>
                        </a:cxn>
                        <a:cxn ang="0">
                          <a:pos x="609" y="450"/>
                        </a:cxn>
                        <a:cxn ang="0">
                          <a:pos x="543" y="442"/>
                        </a:cxn>
                      </a:cxnLst>
                      <a:rect l="0" t="0" r="r" b="b"/>
                      <a:pathLst>
                        <a:path w="2312" h="943">
                          <a:moveTo>
                            <a:pt x="543" y="442"/>
                          </a:moveTo>
                          <a:lnTo>
                            <a:pt x="485" y="430"/>
                          </a:lnTo>
                          <a:lnTo>
                            <a:pt x="413" y="420"/>
                          </a:lnTo>
                          <a:lnTo>
                            <a:pt x="350" y="426"/>
                          </a:lnTo>
                          <a:lnTo>
                            <a:pt x="295" y="432"/>
                          </a:lnTo>
                          <a:lnTo>
                            <a:pt x="243" y="436"/>
                          </a:lnTo>
                          <a:lnTo>
                            <a:pt x="195" y="433"/>
                          </a:lnTo>
                          <a:lnTo>
                            <a:pt x="150" y="427"/>
                          </a:lnTo>
                          <a:lnTo>
                            <a:pt x="101" y="422"/>
                          </a:lnTo>
                          <a:lnTo>
                            <a:pt x="53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5" y="339"/>
                          </a:lnTo>
                          <a:lnTo>
                            <a:pt x="191" y="310"/>
                          </a:lnTo>
                          <a:lnTo>
                            <a:pt x="268" y="282"/>
                          </a:lnTo>
                          <a:lnTo>
                            <a:pt x="340" y="261"/>
                          </a:lnTo>
                          <a:lnTo>
                            <a:pt x="415" y="240"/>
                          </a:lnTo>
                          <a:lnTo>
                            <a:pt x="499" y="218"/>
                          </a:lnTo>
                          <a:lnTo>
                            <a:pt x="586" y="198"/>
                          </a:lnTo>
                          <a:lnTo>
                            <a:pt x="646" y="158"/>
                          </a:lnTo>
                          <a:lnTo>
                            <a:pt x="695" y="132"/>
                          </a:lnTo>
                          <a:lnTo>
                            <a:pt x="749" y="99"/>
                          </a:lnTo>
                          <a:lnTo>
                            <a:pt x="808" y="73"/>
                          </a:lnTo>
                          <a:lnTo>
                            <a:pt x="875" y="49"/>
                          </a:lnTo>
                          <a:lnTo>
                            <a:pt x="966" y="26"/>
                          </a:lnTo>
                          <a:lnTo>
                            <a:pt x="1086" y="8"/>
                          </a:lnTo>
                          <a:lnTo>
                            <a:pt x="1191" y="2"/>
                          </a:lnTo>
                          <a:lnTo>
                            <a:pt x="1299" y="0"/>
                          </a:lnTo>
                          <a:lnTo>
                            <a:pt x="1425" y="2"/>
                          </a:lnTo>
                          <a:lnTo>
                            <a:pt x="1525" y="15"/>
                          </a:lnTo>
                          <a:lnTo>
                            <a:pt x="1630" y="27"/>
                          </a:lnTo>
                          <a:lnTo>
                            <a:pt x="1726" y="48"/>
                          </a:lnTo>
                          <a:lnTo>
                            <a:pt x="1811" y="189"/>
                          </a:lnTo>
                          <a:lnTo>
                            <a:pt x="1931" y="369"/>
                          </a:lnTo>
                          <a:lnTo>
                            <a:pt x="2068" y="568"/>
                          </a:lnTo>
                          <a:lnTo>
                            <a:pt x="2211" y="753"/>
                          </a:lnTo>
                          <a:lnTo>
                            <a:pt x="2312" y="857"/>
                          </a:lnTo>
                          <a:lnTo>
                            <a:pt x="2056" y="943"/>
                          </a:lnTo>
                          <a:lnTo>
                            <a:pt x="1900" y="826"/>
                          </a:lnTo>
                          <a:lnTo>
                            <a:pt x="1703" y="711"/>
                          </a:lnTo>
                          <a:lnTo>
                            <a:pt x="1495" y="592"/>
                          </a:lnTo>
                          <a:lnTo>
                            <a:pt x="1310" y="465"/>
                          </a:lnTo>
                          <a:lnTo>
                            <a:pt x="1139" y="399"/>
                          </a:lnTo>
                          <a:lnTo>
                            <a:pt x="1068" y="427"/>
                          </a:lnTo>
                          <a:lnTo>
                            <a:pt x="1016" y="437"/>
                          </a:lnTo>
                          <a:lnTo>
                            <a:pt x="960" y="447"/>
                          </a:lnTo>
                          <a:lnTo>
                            <a:pt x="898" y="453"/>
                          </a:lnTo>
                          <a:lnTo>
                            <a:pt x="840" y="459"/>
                          </a:lnTo>
                          <a:lnTo>
                            <a:pt x="782" y="463"/>
                          </a:lnTo>
                          <a:lnTo>
                            <a:pt x="728" y="461"/>
                          </a:lnTo>
                          <a:lnTo>
                            <a:pt x="662" y="456"/>
                          </a:lnTo>
                          <a:lnTo>
                            <a:pt x="609" y="450"/>
                          </a:lnTo>
                          <a:lnTo>
                            <a:pt x="543" y="442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2978" name="Freeform 27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09" y="-1107"/>
                      <a:ext cx="770" cy="318"/>
                    </a:xfrm>
                    <a:custGeom>
                      <a:avLst/>
                      <a:gdLst/>
                      <a:ahLst/>
                      <a:cxnLst>
                        <a:cxn ang="0">
                          <a:pos x="541" y="443"/>
                        </a:cxn>
                        <a:cxn ang="0">
                          <a:pos x="483" y="430"/>
                        </a:cxn>
                        <a:cxn ang="0">
                          <a:pos x="411" y="419"/>
                        </a:cxn>
                        <a:cxn ang="0">
                          <a:pos x="350" y="427"/>
                        </a:cxn>
                        <a:cxn ang="0">
                          <a:pos x="294" y="432"/>
                        </a:cxn>
                        <a:cxn ang="0">
                          <a:pos x="243" y="437"/>
                        </a:cxn>
                        <a:cxn ang="0">
                          <a:pos x="194" y="433"/>
                        </a:cxn>
                        <a:cxn ang="0">
                          <a:pos x="150" y="428"/>
                        </a:cxn>
                        <a:cxn ang="0">
                          <a:pos x="101" y="422"/>
                        </a:cxn>
                        <a:cxn ang="0">
                          <a:pos x="51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4" y="339"/>
                        </a:cxn>
                        <a:cxn ang="0">
                          <a:pos x="190" y="310"/>
                        </a:cxn>
                        <a:cxn ang="0">
                          <a:pos x="267" y="283"/>
                        </a:cxn>
                        <a:cxn ang="0">
                          <a:pos x="339" y="262"/>
                        </a:cxn>
                        <a:cxn ang="0">
                          <a:pos x="415" y="241"/>
                        </a:cxn>
                        <a:cxn ang="0">
                          <a:pos x="498" y="218"/>
                        </a:cxn>
                        <a:cxn ang="0">
                          <a:pos x="585" y="197"/>
                        </a:cxn>
                        <a:cxn ang="0">
                          <a:pos x="645" y="159"/>
                        </a:cxn>
                        <a:cxn ang="0">
                          <a:pos x="693" y="133"/>
                        </a:cxn>
                        <a:cxn ang="0">
                          <a:pos x="749" y="100"/>
                        </a:cxn>
                        <a:cxn ang="0">
                          <a:pos x="808" y="74"/>
                        </a:cxn>
                        <a:cxn ang="0">
                          <a:pos x="875" y="50"/>
                        </a:cxn>
                        <a:cxn ang="0">
                          <a:pos x="965" y="27"/>
                        </a:cxn>
                        <a:cxn ang="0">
                          <a:pos x="1086" y="8"/>
                        </a:cxn>
                        <a:cxn ang="0">
                          <a:pos x="1191" y="3"/>
                        </a:cxn>
                        <a:cxn ang="0">
                          <a:pos x="1299" y="0"/>
                        </a:cxn>
                        <a:cxn ang="0">
                          <a:pos x="1424" y="3"/>
                        </a:cxn>
                        <a:cxn ang="0">
                          <a:pos x="1524" y="15"/>
                        </a:cxn>
                        <a:cxn ang="0">
                          <a:pos x="1629" y="28"/>
                        </a:cxn>
                        <a:cxn ang="0">
                          <a:pos x="1726" y="49"/>
                        </a:cxn>
                        <a:cxn ang="0">
                          <a:pos x="1811" y="190"/>
                        </a:cxn>
                        <a:cxn ang="0">
                          <a:pos x="1930" y="370"/>
                        </a:cxn>
                        <a:cxn ang="0">
                          <a:pos x="2068" y="569"/>
                        </a:cxn>
                        <a:cxn ang="0">
                          <a:pos x="2210" y="754"/>
                        </a:cxn>
                        <a:cxn ang="0">
                          <a:pos x="2311" y="857"/>
                        </a:cxn>
                        <a:cxn ang="0">
                          <a:pos x="2040" y="955"/>
                        </a:cxn>
                        <a:cxn ang="0">
                          <a:pos x="1853" y="859"/>
                        </a:cxn>
                        <a:cxn ang="0">
                          <a:pos x="1656" y="745"/>
                        </a:cxn>
                        <a:cxn ang="0">
                          <a:pos x="1452" y="620"/>
                        </a:cxn>
                        <a:cxn ang="0">
                          <a:pos x="1279" y="507"/>
                        </a:cxn>
                        <a:cxn ang="0">
                          <a:pos x="1134" y="416"/>
                        </a:cxn>
                        <a:cxn ang="0">
                          <a:pos x="1066" y="428"/>
                        </a:cxn>
                        <a:cxn ang="0">
                          <a:pos x="1015" y="438"/>
                        </a:cxn>
                        <a:cxn ang="0">
                          <a:pos x="960" y="448"/>
                        </a:cxn>
                        <a:cxn ang="0">
                          <a:pos x="898" y="454"/>
                        </a:cxn>
                        <a:cxn ang="0">
                          <a:pos x="840" y="460"/>
                        </a:cxn>
                        <a:cxn ang="0">
                          <a:pos x="780" y="464"/>
                        </a:cxn>
                        <a:cxn ang="0">
                          <a:pos x="727" y="461"/>
                        </a:cxn>
                        <a:cxn ang="0">
                          <a:pos x="662" y="455"/>
                        </a:cxn>
                        <a:cxn ang="0">
                          <a:pos x="609" y="450"/>
                        </a:cxn>
                        <a:cxn ang="0">
                          <a:pos x="541" y="443"/>
                        </a:cxn>
                      </a:cxnLst>
                      <a:rect l="0" t="0" r="r" b="b"/>
                      <a:pathLst>
                        <a:path w="2311" h="955">
                          <a:moveTo>
                            <a:pt x="541" y="443"/>
                          </a:moveTo>
                          <a:lnTo>
                            <a:pt x="483" y="430"/>
                          </a:lnTo>
                          <a:lnTo>
                            <a:pt x="411" y="419"/>
                          </a:lnTo>
                          <a:lnTo>
                            <a:pt x="350" y="427"/>
                          </a:lnTo>
                          <a:lnTo>
                            <a:pt x="294" y="432"/>
                          </a:lnTo>
                          <a:lnTo>
                            <a:pt x="243" y="437"/>
                          </a:lnTo>
                          <a:lnTo>
                            <a:pt x="194" y="433"/>
                          </a:lnTo>
                          <a:lnTo>
                            <a:pt x="150" y="428"/>
                          </a:lnTo>
                          <a:lnTo>
                            <a:pt x="101" y="422"/>
                          </a:lnTo>
                          <a:lnTo>
                            <a:pt x="51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4" y="339"/>
                          </a:lnTo>
                          <a:lnTo>
                            <a:pt x="190" y="310"/>
                          </a:lnTo>
                          <a:lnTo>
                            <a:pt x="267" y="283"/>
                          </a:lnTo>
                          <a:lnTo>
                            <a:pt x="339" y="262"/>
                          </a:lnTo>
                          <a:lnTo>
                            <a:pt x="415" y="241"/>
                          </a:lnTo>
                          <a:lnTo>
                            <a:pt x="498" y="218"/>
                          </a:lnTo>
                          <a:lnTo>
                            <a:pt x="585" y="197"/>
                          </a:lnTo>
                          <a:lnTo>
                            <a:pt x="645" y="159"/>
                          </a:lnTo>
                          <a:lnTo>
                            <a:pt x="693" y="133"/>
                          </a:lnTo>
                          <a:lnTo>
                            <a:pt x="749" y="100"/>
                          </a:lnTo>
                          <a:lnTo>
                            <a:pt x="808" y="74"/>
                          </a:lnTo>
                          <a:lnTo>
                            <a:pt x="875" y="50"/>
                          </a:lnTo>
                          <a:lnTo>
                            <a:pt x="965" y="27"/>
                          </a:lnTo>
                          <a:lnTo>
                            <a:pt x="1086" y="8"/>
                          </a:lnTo>
                          <a:lnTo>
                            <a:pt x="1191" y="3"/>
                          </a:lnTo>
                          <a:lnTo>
                            <a:pt x="1299" y="0"/>
                          </a:lnTo>
                          <a:lnTo>
                            <a:pt x="1424" y="3"/>
                          </a:lnTo>
                          <a:lnTo>
                            <a:pt x="1524" y="15"/>
                          </a:lnTo>
                          <a:lnTo>
                            <a:pt x="1629" y="28"/>
                          </a:lnTo>
                          <a:lnTo>
                            <a:pt x="1726" y="49"/>
                          </a:lnTo>
                          <a:lnTo>
                            <a:pt x="1811" y="190"/>
                          </a:lnTo>
                          <a:lnTo>
                            <a:pt x="1930" y="370"/>
                          </a:lnTo>
                          <a:lnTo>
                            <a:pt x="2068" y="569"/>
                          </a:lnTo>
                          <a:lnTo>
                            <a:pt x="2210" y="754"/>
                          </a:lnTo>
                          <a:lnTo>
                            <a:pt x="2311" y="857"/>
                          </a:lnTo>
                          <a:lnTo>
                            <a:pt x="2040" y="955"/>
                          </a:lnTo>
                          <a:lnTo>
                            <a:pt x="1853" y="859"/>
                          </a:lnTo>
                          <a:lnTo>
                            <a:pt x="1656" y="745"/>
                          </a:lnTo>
                          <a:lnTo>
                            <a:pt x="1452" y="620"/>
                          </a:lnTo>
                          <a:lnTo>
                            <a:pt x="1279" y="507"/>
                          </a:lnTo>
                          <a:lnTo>
                            <a:pt x="1134" y="416"/>
                          </a:lnTo>
                          <a:lnTo>
                            <a:pt x="1066" y="428"/>
                          </a:lnTo>
                          <a:lnTo>
                            <a:pt x="1015" y="438"/>
                          </a:lnTo>
                          <a:lnTo>
                            <a:pt x="960" y="448"/>
                          </a:lnTo>
                          <a:lnTo>
                            <a:pt x="898" y="454"/>
                          </a:lnTo>
                          <a:lnTo>
                            <a:pt x="840" y="460"/>
                          </a:lnTo>
                          <a:lnTo>
                            <a:pt x="780" y="464"/>
                          </a:lnTo>
                          <a:lnTo>
                            <a:pt x="727" y="461"/>
                          </a:lnTo>
                          <a:lnTo>
                            <a:pt x="662" y="455"/>
                          </a:lnTo>
                          <a:lnTo>
                            <a:pt x="609" y="450"/>
                          </a:lnTo>
                          <a:lnTo>
                            <a:pt x="541" y="443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2979" name="Freeform 275"/>
                  <p:cNvSpPr>
                    <a:spLocks noChangeAspect="1"/>
                  </p:cNvSpPr>
                  <p:nvPr/>
                </p:nvSpPr>
                <p:spPr bwMode="auto">
                  <a:xfrm>
                    <a:off x="-2833" y="-1027"/>
                    <a:ext cx="145" cy="60"/>
                  </a:xfrm>
                  <a:custGeom>
                    <a:avLst/>
                    <a:gdLst/>
                    <a:ahLst/>
                    <a:cxnLst>
                      <a:cxn ang="0">
                        <a:pos x="0" y="180"/>
                      </a:cxn>
                      <a:cxn ang="0">
                        <a:pos x="58" y="128"/>
                      </a:cxn>
                      <a:cxn ang="0">
                        <a:pos x="109" y="88"/>
                      </a:cxn>
                      <a:cxn ang="0">
                        <a:pos x="167" y="55"/>
                      </a:cxn>
                      <a:cxn ang="0">
                        <a:pos x="220" y="30"/>
                      </a:cxn>
                      <a:cxn ang="0">
                        <a:pos x="280" y="11"/>
                      </a:cxn>
                      <a:cxn ang="0">
                        <a:pos x="328" y="5"/>
                      </a:cxn>
                      <a:cxn ang="0">
                        <a:pos x="380" y="0"/>
                      </a:cxn>
                      <a:cxn ang="0">
                        <a:pos x="437" y="5"/>
                      </a:cxn>
                    </a:cxnLst>
                    <a:rect l="0" t="0" r="r" b="b"/>
                    <a:pathLst>
                      <a:path w="437" h="180">
                        <a:moveTo>
                          <a:pt x="0" y="180"/>
                        </a:moveTo>
                        <a:lnTo>
                          <a:pt x="58" y="128"/>
                        </a:lnTo>
                        <a:lnTo>
                          <a:pt x="109" y="88"/>
                        </a:lnTo>
                        <a:lnTo>
                          <a:pt x="167" y="55"/>
                        </a:lnTo>
                        <a:lnTo>
                          <a:pt x="220" y="30"/>
                        </a:lnTo>
                        <a:lnTo>
                          <a:pt x="280" y="11"/>
                        </a:lnTo>
                        <a:lnTo>
                          <a:pt x="328" y="5"/>
                        </a:lnTo>
                        <a:lnTo>
                          <a:pt x="380" y="0"/>
                        </a:lnTo>
                        <a:lnTo>
                          <a:pt x="437" y="5"/>
                        </a:lnTo>
                      </a:path>
                    </a:pathLst>
                  </a:custGeom>
                  <a:noFill/>
                  <a:ln w="4763">
                    <a:solidFill>
                      <a:srgbClr val="60606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81" name="Group 27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07" y="-1093"/>
                    <a:ext cx="269" cy="286"/>
                    <a:chOff x="-2707" y="-1093"/>
                    <a:chExt cx="269" cy="286"/>
                  </a:xfrm>
                </p:grpSpPr>
                <p:sp>
                  <p:nvSpPr>
                    <p:cNvPr id="712981" name="Freeform 2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707" y="-1093"/>
                      <a:ext cx="269" cy="286"/>
                    </a:xfrm>
                    <a:custGeom>
                      <a:avLst/>
                      <a:gdLst/>
                      <a:ahLst/>
                      <a:cxnLst>
                        <a:cxn ang="0">
                          <a:pos x="228" y="0"/>
                        </a:cxn>
                        <a:cxn ang="0">
                          <a:pos x="809" y="811"/>
                        </a:cxn>
                        <a:cxn ang="0">
                          <a:pos x="687" y="856"/>
                        </a:cxn>
                        <a:cxn ang="0">
                          <a:pos x="0" y="46"/>
                        </a:cxn>
                        <a:cxn ang="0">
                          <a:pos x="228" y="0"/>
                        </a:cxn>
                      </a:cxnLst>
                      <a:rect l="0" t="0" r="r" b="b"/>
                      <a:pathLst>
                        <a:path w="809" h="856">
                          <a:moveTo>
                            <a:pt x="228" y="0"/>
                          </a:moveTo>
                          <a:lnTo>
                            <a:pt x="809" y="811"/>
                          </a:lnTo>
                          <a:lnTo>
                            <a:pt x="687" y="856"/>
                          </a:lnTo>
                          <a:lnTo>
                            <a:pt x="0" y="46"/>
                          </a:lnTo>
                          <a:lnTo>
                            <a:pt x="228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A0A0A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82" name="Group 27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631" y="-1016"/>
                      <a:ext cx="156" cy="157"/>
                      <a:chOff x="-2631" y="-1016"/>
                      <a:chExt cx="156" cy="157"/>
                    </a:xfrm>
                  </p:grpSpPr>
                  <p:sp>
                    <p:nvSpPr>
                      <p:cNvPr id="712983" name="Line 27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631" y="-1016"/>
                        <a:ext cx="60" cy="24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984" name="Line 28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69" y="-942"/>
                        <a:ext cx="49" cy="22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985" name="Line 28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17" y="-878"/>
                        <a:ext cx="42" cy="19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712986" name="Freeform 282"/>
                  <p:cNvSpPr>
                    <a:spLocks noChangeAspect="1"/>
                  </p:cNvSpPr>
                  <p:nvPr/>
                </p:nvSpPr>
                <p:spPr bwMode="auto">
                  <a:xfrm>
                    <a:off x="-2709" y="-1078"/>
                    <a:ext cx="232" cy="27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96" y="819"/>
                      </a:cxn>
                      <a:cxn ang="0">
                        <a:pos x="677" y="833"/>
                      </a:cxn>
                      <a:cxn ang="0">
                        <a:pos x="0" y="3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696" h="833">
                        <a:moveTo>
                          <a:pt x="0" y="0"/>
                        </a:moveTo>
                        <a:lnTo>
                          <a:pt x="696" y="819"/>
                        </a:lnTo>
                        <a:lnTo>
                          <a:pt x="677" y="833"/>
                        </a:lnTo>
                        <a:lnTo>
                          <a:pt x="0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83" name="Group 283"/>
                <p:cNvGrpSpPr>
                  <a:grpSpLocks noChangeAspect="1"/>
                </p:cNvGrpSpPr>
                <p:nvPr/>
              </p:nvGrpSpPr>
              <p:grpSpPr bwMode="auto">
                <a:xfrm>
                  <a:off x="-2572" y="-850"/>
                  <a:ext cx="180" cy="101"/>
                  <a:chOff x="-2572" y="-850"/>
                  <a:chExt cx="180" cy="101"/>
                </a:xfrm>
              </p:grpSpPr>
              <p:sp>
                <p:nvSpPr>
                  <p:cNvPr id="712988" name="Freeform 284"/>
                  <p:cNvSpPr>
                    <a:spLocks noChangeAspect="1"/>
                  </p:cNvSpPr>
                  <p:nvPr/>
                </p:nvSpPr>
                <p:spPr bwMode="auto">
                  <a:xfrm>
                    <a:off x="-2566" y="-791"/>
                    <a:ext cx="26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2" y="58"/>
                      </a:cxn>
                      <a:cxn ang="0">
                        <a:pos x="80" y="126"/>
                      </a:cxn>
                      <a:cxn ang="0">
                        <a:pos x="63" y="117"/>
                      </a:cxn>
                      <a:cxn ang="0">
                        <a:pos x="45" y="110"/>
                      </a:cxn>
                      <a:cxn ang="0">
                        <a:pos x="29" y="106"/>
                      </a:cxn>
                      <a:cxn ang="0">
                        <a:pos x="12" y="103"/>
                      </a:cxn>
                      <a:cxn ang="0">
                        <a:pos x="0" y="69"/>
                      </a:cxn>
                      <a:cxn ang="0">
                        <a:pos x="12" y="50"/>
                      </a:cxn>
                      <a:cxn ang="0">
                        <a:pos x="21" y="33"/>
                      </a:cxn>
                      <a:cxn ang="0">
                        <a:pos x="28" y="19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0" h="126">
                        <a:moveTo>
                          <a:pt x="35" y="0"/>
                        </a:moveTo>
                        <a:lnTo>
                          <a:pt x="62" y="58"/>
                        </a:lnTo>
                        <a:lnTo>
                          <a:pt x="80" y="126"/>
                        </a:lnTo>
                        <a:lnTo>
                          <a:pt x="63" y="117"/>
                        </a:lnTo>
                        <a:lnTo>
                          <a:pt x="45" y="110"/>
                        </a:lnTo>
                        <a:lnTo>
                          <a:pt x="29" y="106"/>
                        </a:lnTo>
                        <a:lnTo>
                          <a:pt x="12" y="103"/>
                        </a:lnTo>
                        <a:lnTo>
                          <a:pt x="0" y="69"/>
                        </a:lnTo>
                        <a:lnTo>
                          <a:pt x="12" y="50"/>
                        </a:lnTo>
                        <a:lnTo>
                          <a:pt x="21" y="33"/>
                        </a:lnTo>
                        <a:lnTo>
                          <a:pt x="28" y="19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89" name="Freeform 285"/>
                  <p:cNvSpPr>
                    <a:spLocks noChangeAspect="1"/>
                  </p:cNvSpPr>
                  <p:nvPr/>
                </p:nvSpPr>
                <p:spPr bwMode="auto">
                  <a:xfrm>
                    <a:off x="-2572" y="-834"/>
                    <a:ext cx="180" cy="77"/>
                  </a:xfrm>
                  <a:custGeom>
                    <a:avLst/>
                    <a:gdLst/>
                    <a:ahLst/>
                    <a:cxnLst>
                      <a:cxn ang="0">
                        <a:pos x="4" y="208"/>
                      </a:cxn>
                      <a:cxn ang="0">
                        <a:pos x="54" y="180"/>
                      </a:cxn>
                      <a:cxn ang="0">
                        <a:pos x="535" y="0"/>
                      </a:cxn>
                      <a:cxn ang="0">
                        <a:pos x="541" y="8"/>
                      </a:cxn>
                      <a:cxn ang="0">
                        <a:pos x="538" y="28"/>
                      </a:cxn>
                      <a:cxn ang="0">
                        <a:pos x="534" y="39"/>
                      </a:cxn>
                      <a:cxn ang="0">
                        <a:pos x="529" y="45"/>
                      </a:cxn>
                      <a:cxn ang="0">
                        <a:pos x="70" y="220"/>
                      </a:cxn>
                      <a:cxn ang="0">
                        <a:pos x="17" y="233"/>
                      </a:cxn>
                      <a:cxn ang="0">
                        <a:pos x="6" y="230"/>
                      </a:cxn>
                      <a:cxn ang="0">
                        <a:pos x="0" y="220"/>
                      </a:cxn>
                      <a:cxn ang="0">
                        <a:pos x="4" y="208"/>
                      </a:cxn>
                    </a:cxnLst>
                    <a:rect l="0" t="0" r="r" b="b"/>
                    <a:pathLst>
                      <a:path w="541" h="233">
                        <a:moveTo>
                          <a:pt x="4" y="208"/>
                        </a:moveTo>
                        <a:lnTo>
                          <a:pt x="54" y="180"/>
                        </a:lnTo>
                        <a:lnTo>
                          <a:pt x="535" y="0"/>
                        </a:lnTo>
                        <a:lnTo>
                          <a:pt x="541" y="8"/>
                        </a:lnTo>
                        <a:lnTo>
                          <a:pt x="538" y="28"/>
                        </a:lnTo>
                        <a:lnTo>
                          <a:pt x="534" y="39"/>
                        </a:lnTo>
                        <a:lnTo>
                          <a:pt x="529" y="45"/>
                        </a:lnTo>
                        <a:lnTo>
                          <a:pt x="70" y="220"/>
                        </a:lnTo>
                        <a:lnTo>
                          <a:pt x="17" y="233"/>
                        </a:lnTo>
                        <a:lnTo>
                          <a:pt x="6" y="230"/>
                        </a:lnTo>
                        <a:lnTo>
                          <a:pt x="0" y="220"/>
                        </a:lnTo>
                        <a:lnTo>
                          <a:pt x="4" y="20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90" name="Freeform 286"/>
                  <p:cNvSpPr>
                    <a:spLocks noChangeAspect="1"/>
                  </p:cNvSpPr>
                  <p:nvPr/>
                </p:nvSpPr>
                <p:spPr bwMode="auto">
                  <a:xfrm>
                    <a:off x="-2429" y="-824"/>
                    <a:ext cx="35" cy="24"/>
                  </a:xfrm>
                  <a:custGeom>
                    <a:avLst/>
                    <a:gdLst/>
                    <a:ahLst/>
                    <a:cxnLst>
                      <a:cxn ang="0">
                        <a:pos x="0" y="39"/>
                      </a:cxn>
                      <a:cxn ang="0">
                        <a:pos x="45" y="74"/>
                      </a:cxn>
                      <a:cxn ang="0">
                        <a:pos x="106" y="52"/>
                      </a:cxn>
                      <a:cxn ang="0">
                        <a:pos x="106" y="0"/>
                      </a:cxn>
                      <a:cxn ang="0">
                        <a:pos x="0" y="39"/>
                      </a:cxn>
                    </a:cxnLst>
                    <a:rect l="0" t="0" r="r" b="b"/>
                    <a:pathLst>
                      <a:path w="106" h="74">
                        <a:moveTo>
                          <a:pt x="0" y="39"/>
                        </a:moveTo>
                        <a:lnTo>
                          <a:pt x="45" y="74"/>
                        </a:lnTo>
                        <a:lnTo>
                          <a:pt x="106" y="52"/>
                        </a:lnTo>
                        <a:lnTo>
                          <a:pt x="106" y="0"/>
                        </a:lnTo>
                        <a:lnTo>
                          <a:pt x="0" y="39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2991" name="Freeform 287"/>
                  <p:cNvSpPr>
                    <a:spLocks noChangeAspect="1"/>
                  </p:cNvSpPr>
                  <p:nvPr/>
                </p:nvSpPr>
                <p:spPr bwMode="auto">
                  <a:xfrm>
                    <a:off x="-2432" y="-850"/>
                    <a:ext cx="39" cy="31"/>
                  </a:xfrm>
                  <a:custGeom>
                    <a:avLst/>
                    <a:gdLst/>
                    <a:ahLst/>
                    <a:cxnLst>
                      <a:cxn ang="0">
                        <a:pos x="0" y="91"/>
                      </a:cxn>
                      <a:cxn ang="0">
                        <a:pos x="116" y="48"/>
                      </a:cxn>
                      <a:cxn ang="0">
                        <a:pos x="81" y="0"/>
                      </a:cxn>
                      <a:cxn ang="0">
                        <a:pos x="5" y="30"/>
                      </a:cxn>
                      <a:cxn ang="0">
                        <a:pos x="0" y="91"/>
                      </a:cxn>
                    </a:cxnLst>
                    <a:rect l="0" t="0" r="r" b="b"/>
                    <a:pathLst>
                      <a:path w="116" h="91">
                        <a:moveTo>
                          <a:pt x="0" y="91"/>
                        </a:moveTo>
                        <a:lnTo>
                          <a:pt x="116" y="48"/>
                        </a:lnTo>
                        <a:lnTo>
                          <a:pt x="81" y="0"/>
                        </a:lnTo>
                        <a:lnTo>
                          <a:pt x="5" y="30"/>
                        </a:lnTo>
                        <a:lnTo>
                          <a:pt x="0" y="91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712802" name="Group 288"/>
              <p:cNvGrpSpPr>
                <a:grpSpLocks noChangeAspect="1"/>
              </p:cNvGrpSpPr>
              <p:nvPr/>
            </p:nvGrpSpPr>
            <p:grpSpPr bwMode="auto">
              <a:xfrm>
                <a:off x="-3374" y="-1429"/>
                <a:ext cx="1136" cy="516"/>
                <a:chOff x="-3374" y="-1429"/>
                <a:chExt cx="1136" cy="516"/>
              </a:xfrm>
            </p:grpSpPr>
            <p:sp>
              <p:nvSpPr>
                <p:cNvPr id="712993" name="Freeform 289"/>
                <p:cNvSpPr>
                  <a:spLocks noChangeAspect="1"/>
                </p:cNvSpPr>
                <p:nvPr/>
              </p:nvSpPr>
              <p:spPr bwMode="auto">
                <a:xfrm>
                  <a:off x="-3374" y="-985"/>
                  <a:ext cx="19" cy="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" y="24"/>
                    </a:cxn>
                    <a:cxn ang="0">
                      <a:pos x="25" y="52"/>
                    </a:cxn>
                    <a:cxn ang="0">
                      <a:pos x="36" y="84"/>
                    </a:cxn>
                    <a:cxn ang="0">
                      <a:pos x="45" y="119"/>
                    </a:cxn>
                    <a:cxn ang="0">
                      <a:pos x="49" y="149"/>
                    </a:cxn>
                    <a:cxn ang="0">
                      <a:pos x="53" y="183"/>
                    </a:cxn>
                    <a:cxn ang="0">
                      <a:pos x="56" y="218"/>
                    </a:cxn>
                  </a:cxnLst>
                  <a:rect l="0" t="0" r="r" b="b"/>
                  <a:pathLst>
                    <a:path w="56" h="218">
                      <a:moveTo>
                        <a:pt x="0" y="0"/>
                      </a:moveTo>
                      <a:lnTo>
                        <a:pt x="13" y="24"/>
                      </a:lnTo>
                      <a:lnTo>
                        <a:pt x="25" y="52"/>
                      </a:lnTo>
                      <a:lnTo>
                        <a:pt x="36" y="84"/>
                      </a:lnTo>
                      <a:lnTo>
                        <a:pt x="45" y="119"/>
                      </a:lnTo>
                      <a:lnTo>
                        <a:pt x="49" y="149"/>
                      </a:lnTo>
                      <a:lnTo>
                        <a:pt x="53" y="183"/>
                      </a:lnTo>
                      <a:lnTo>
                        <a:pt x="56" y="218"/>
                      </a:lnTo>
                    </a:path>
                  </a:pathLst>
                </a:custGeom>
                <a:noFill/>
                <a:ln w="4763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712804" name="Group 290"/>
                <p:cNvGrpSpPr>
                  <a:grpSpLocks noChangeAspect="1"/>
                </p:cNvGrpSpPr>
                <p:nvPr/>
              </p:nvGrpSpPr>
              <p:grpSpPr bwMode="auto">
                <a:xfrm>
                  <a:off x="-2767" y="-1429"/>
                  <a:ext cx="529" cy="452"/>
                  <a:chOff x="-2767" y="-1429"/>
                  <a:chExt cx="529" cy="452"/>
                </a:xfrm>
              </p:grpSpPr>
              <p:grpSp>
                <p:nvGrpSpPr>
                  <p:cNvPr id="712809" name="Group 29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479" y="-1193"/>
                    <a:ext cx="57" cy="72"/>
                    <a:chOff x="-2479" y="-1193"/>
                    <a:chExt cx="57" cy="72"/>
                  </a:xfrm>
                </p:grpSpPr>
                <p:grpSp>
                  <p:nvGrpSpPr>
                    <p:cNvPr id="712814" name="Group 29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460" y="-1185"/>
                      <a:ext cx="38" cy="64"/>
                      <a:chOff x="-2460" y="-1185"/>
                      <a:chExt cx="38" cy="64"/>
                    </a:xfrm>
                  </p:grpSpPr>
                  <p:sp>
                    <p:nvSpPr>
                      <p:cNvPr id="712997" name="Freeform 29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56" y="-1185"/>
                        <a:ext cx="34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3" y="83"/>
                          </a:cxn>
                          <a:cxn ang="0">
                            <a:pos x="35" y="115"/>
                          </a:cxn>
                          <a:cxn ang="0">
                            <a:pos x="43" y="156"/>
                          </a:cxn>
                          <a:cxn ang="0">
                            <a:pos x="42" y="189"/>
                          </a:cxn>
                          <a:cxn ang="0">
                            <a:pos x="98" y="181"/>
                          </a:cxn>
                          <a:cxn ang="0">
                            <a:pos x="102" y="139"/>
                          </a:cxn>
                          <a:cxn ang="0">
                            <a:pos x="94" y="96"/>
                          </a:cxn>
                          <a:cxn ang="0">
                            <a:pos x="86" y="66"/>
                          </a:cxn>
                          <a:cxn ang="0">
                            <a:pos x="73" y="35"/>
                          </a:cxn>
                          <a:cxn ang="0">
                            <a:pos x="50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2" h="189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3" y="83"/>
                            </a:lnTo>
                            <a:lnTo>
                              <a:pt x="35" y="115"/>
                            </a:lnTo>
                            <a:lnTo>
                              <a:pt x="43" y="156"/>
                            </a:lnTo>
                            <a:lnTo>
                              <a:pt x="42" y="189"/>
                            </a:lnTo>
                            <a:lnTo>
                              <a:pt x="98" y="181"/>
                            </a:lnTo>
                            <a:lnTo>
                              <a:pt x="102" y="139"/>
                            </a:lnTo>
                            <a:lnTo>
                              <a:pt x="94" y="96"/>
                            </a:lnTo>
                            <a:lnTo>
                              <a:pt x="86" y="66"/>
                            </a:lnTo>
                            <a:lnTo>
                              <a:pt x="73" y="35"/>
                            </a:lnTo>
                            <a:lnTo>
                              <a:pt x="50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40404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2998" name="Freeform 29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60" y="-1184"/>
                        <a:ext cx="35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5" y="83"/>
                          </a:cxn>
                          <a:cxn ang="0">
                            <a:pos x="38" y="115"/>
                          </a:cxn>
                          <a:cxn ang="0">
                            <a:pos x="46" y="156"/>
                          </a:cxn>
                          <a:cxn ang="0">
                            <a:pos x="45" y="188"/>
                          </a:cxn>
                          <a:cxn ang="0">
                            <a:pos x="103" y="178"/>
                          </a:cxn>
                          <a:cxn ang="0">
                            <a:pos x="106" y="139"/>
                          </a:cxn>
                          <a:cxn ang="0">
                            <a:pos x="100" y="97"/>
                          </a:cxn>
                          <a:cxn ang="0">
                            <a:pos x="90" y="59"/>
                          </a:cxn>
                          <a:cxn ang="0">
                            <a:pos x="75" y="32"/>
                          </a:cxn>
                          <a:cxn ang="0">
                            <a:pos x="54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6" h="188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5" y="83"/>
                            </a:lnTo>
                            <a:lnTo>
                              <a:pt x="38" y="115"/>
                            </a:lnTo>
                            <a:lnTo>
                              <a:pt x="46" y="156"/>
                            </a:lnTo>
                            <a:lnTo>
                              <a:pt x="45" y="188"/>
                            </a:lnTo>
                            <a:lnTo>
                              <a:pt x="103" y="178"/>
                            </a:lnTo>
                            <a:lnTo>
                              <a:pt x="106" y="139"/>
                            </a:lnTo>
                            <a:lnTo>
                              <a:pt x="100" y="97"/>
                            </a:lnTo>
                            <a:lnTo>
                              <a:pt x="90" y="59"/>
                            </a:lnTo>
                            <a:lnTo>
                              <a:pt x="75" y="32"/>
                            </a:lnTo>
                            <a:lnTo>
                              <a:pt x="54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712999" name="Line 295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-2479" y="-1193"/>
                      <a:ext cx="53" cy="2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712816" name="Group 29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67" y="-1429"/>
                    <a:ext cx="529" cy="452"/>
                    <a:chOff x="-2767" y="-1429"/>
                    <a:chExt cx="529" cy="452"/>
                  </a:xfrm>
                </p:grpSpPr>
                <p:sp>
                  <p:nvSpPr>
                    <p:cNvPr id="713001" name="Freeform 29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522" y="-1126"/>
                      <a:ext cx="284" cy="14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15"/>
                        </a:cxn>
                        <a:cxn ang="0">
                          <a:pos x="737" y="436"/>
                        </a:cxn>
                        <a:cxn ang="0">
                          <a:pos x="770" y="445"/>
                        </a:cxn>
                        <a:cxn ang="0">
                          <a:pos x="798" y="437"/>
                        </a:cxn>
                        <a:cxn ang="0">
                          <a:pos x="825" y="420"/>
                        </a:cxn>
                        <a:cxn ang="0">
                          <a:pos x="840" y="401"/>
                        </a:cxn>
                        <a:cxn ang="0">
                          <a:pos x="850" y="373"/>
                        </a:cxn>
                        <a:cxn ang="0">
                          <a:pos x="853" y="338"/>
                        </a:cxn>
                        <a:cxn ang="0">
                          <a:pos x="841" y="302"/>
                        </a:cxn>
                        <a:cxn ang="0">
                          <a:pos x="807" y="275"/>
                        </a:cxn>
                        <a:cxn ang="0">
                          <a:pos x="293" y="0"/>
                        </a:cxn>
                        <a:cxn ang="0">
                          <a:pos x="240" y="8"/>
                        </a:cxn>
                        <a:cxn ang="0">
                          <a:pos x="170" y="26"/>
                        </a:cxn>
                        <a:cxn ang="0">
                          <a:pos x="101" y="55"/>
                        </a:cxn>
                        <a:cxn ang="0">
                          <a:pos x="52" y="80"/>
                        </a:cxn>
                        <a:cxn ang="0">
                          <a:pos x="0" y="115"/>
                        </a:cxn>
                      </a:cxnLst>
                      <a:rect l="0" t="0" r="r" b="b"/>
                      <a:pathLst>
                        <a:path w="853" h="445">
                          <a:moveTo>
                            <a:pt x="0" y="115"/>
                          </a:moveTo>
                          <a:lnTo>
                            <a:pt x="737" y="436"/>
                          </a:lnTo>
                          <a:lnTo>
                            <a:pt x="770" y="445"/>
                          </a:lnTo>
                          <a:lnTo>
                            <a:pt x="798" y="437"/>
                          </a:lnTo>
                          <a:lnTo>
                            <a:pt x="825" y="420"/>
                          </a:lnTo>
                          <a:lnTo>
                            <a:pt x="840" y="401"/>
                          </a:lnTo>
                          <a:lnTo>
                            <a:pt x="850" y="373"/>
                          </a:lnTo>
                          <a:lnTo>
                            <a:pt x="853" y="338"/>
                          </a:lnTo>
                          <a:lnTo>
                            <a:pt x="841" y="302"/>
                          </a:lnTo>
                          <a:lnTo>
                            <a:pt x="807" y="275"/>
                          </a:lnTo>
                          <a:lnTo>
                            <a:pt x="293" y="0"/>
                          </a:lnTo>
                          <a:lnTo>
                            <a:pt x="240" y="8"/>
                          </a:lnTo>
                          <a:lnTo>
                            <a:pt x="170" y="26"/>
                          </a:lnTo>
                          <a:lnTo>
                            <a:pt x="101" y="55"/>
                          </a:lnTo>
                          <a:lnTo>
                            <a:pt x="52" y="80"/>
                          </a:lnTo>
                          <a:lnTo>
                            <a:pt x="0" y="115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12817" name="Group 29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767" y="-1429"/>
                      <a:ext cx="364" cy="336"/>
                      <a:chOff x="-2767" y="-1429"/>
                      <a:chExt cx="364" cy="336"/>
                    </a:xfrm>
                  </p:grpSpPr>
                  <p:grpSp>
                    <p:nvGrpSpPr>
                      <p:cNvPr id="712818" name="Group 299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-2767" y="-1429"/>
                        <a:ext cx="251" cy="239"/>
                        <a:chOff x="-2767" y="-1429"/>
                        <a:chExt cx="251" cy="239"/>
                      </a:xfrm>
                    </p:grpSpPr>
                    <p:grpSp>
                      <p:nvGrpSpPr>
                        <p:cNvPr id="712822" name="Group 300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-2767" y="-1429"/>
                          <a:ext cx="210" cy="239"/>
                          <a:chOff x="-2767" y="-1429"/>
                          <a:chExt cx="210" cy="239"/>
                        </a:xfrm>
                      </p:grpSpPr>
                      <p:sp>
                        <p:nvSpPr>
                          <p:cNvPr id="713005" name="Freeform 30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67" y="-1429"/>
                            <a:ext cx="210" cy="239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715"/>
                              </a:cxn>
                              <a:cxn ang="0">
                                <a:pos x="183" y="420"/>
                              </a:cxn>
                              <a:cxn ang="0">
                                <a:pos x="384" y="82"/>
                              </a:cxn>
                              <a:cxn ang="0">
                                <a:pos x="400" y="58"/>
                              </a:cxn>
                              <a:cxn ang="0">
                                <a:pos x="631" y="0"/>
                              </a:cxn>
                              <a:cxn ang="0">
                                <a:pos x="557" y="584"/>
                              </a:cxn>
                              <a:cxn ang="0">
                                <a:pos x="503" y="612"/>
                              </a:cxn>
                              <a:cxn ang="0">
                                <a:pos x="450" y="637"/>
                              </a:cxn>
                              <a:cxn ang="0">
                                <a:pos x="390" y="659"/>
                              </a:cxn>
                              <a:cxn ang="0">
                                <a:pos x="318" y="675"/>
                              </a:cxn>
                              <a:cxn ang="0">
                                <a:pos x="243" y="687"/>
                              </a:cxn>
                              <a:cxn ang="0">
                                <a:pos x="166" y="698"/>
                              </a:cxn>
                              <a:cxn ang="0">
                                <a:pos x="82" y="707"/>
                              </a:cxn>
                              <a:cxn ang="0">
                                <a:pos x="0" y="715"/>
                              </a:cxn>
                            </a:cxnLst>
                            <a:rect l="0" t="0" r="r" b="b"/>
                            <a:pathLst>
                              <a:path w="631" h="715">
                                <a:moveTo>
                                  <a:pt x="0" y="715"/>
                                </a:moveTo>
                                <a:lnTo>
                                  <a:pt x="183" y="420"/>
                                </a:lnTo>
                                <a:lnTo>
                                  <a:pt x="384" y="82"/>
                                </a:lnTo>
                                <a:lnTo>
                                  <a:pt x="400" y="58"/>
                                </a:lnTo>
                                <a:lnTo>
                                  <a:pt x="631" y="0"/>
                                </a:lnTo>
                                <a:lnTo>
                                  <a:pt x="557" y="584"/>
                                </a:lnTo>
                                <a:lnTo>
                                  <a:pt x="503" y="612"/>
                                </a:lnTo>
                                <a:lnTo>
                                  <a:pt x="450" y="637"/>
                                </a:lnTo>
                                <a:lnTo>
                                  <a:pt x="390" y="659"/>
                                </a:lnTo>
                                <a:lnTo>
                                  <a:pt x="318" y="675"/>
                                </a:lnTo>
                                <a:lnTo>
                                  <a:pt x="243" y="687"/>
                                </a:lnTo>
                                <a:lnTo>
                                  <a:pt x="166" y="698"/>
                                </a:lnTo>
                                <a:lnTo>
                                  <a:pt x="82" y="707"/>
                                </a:lnTo>
                                <a:lnTo>
                                  <a:pt x="0" y="71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0808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713006" name="Freeform 30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40" y="-1401"/>
                            <a:ext cx="163" cy="20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600"/>
                              </a:cxn>
                              <a:cxn ang="0">
                                <a:pos x="350" y="32"/>
                              </a:cxn>
                              <a:cxn ang="0">
                                <a:pos x="490" y="0"/>
                              </a:cxn>
                              <a:cxn ang="0">
                                <a:pos x="412" y="511"/>
                              </a:cxn>
                              <a:cxn ang="0">
                                <a:pos x="368" y="535"/>
                              </a:cxn>
                              <a:cxn ang="0">
                                <a:pos x="312" y="553"/>
                              </a:cxn>
                              <a:cxn ang="0">
                                <a:pos x="241" y="566"/>
                              </a:cxn>
                              <a:cxn ang="0">
                                <a:pos x="176" y="577"/>
                              </a:cxn>
                              <a:cxn ang="0">
                                <a:pos x="119" y="586"/>
                              </a:cxn>
                              <a:cxn ang="0">
                                <a:pos x="57" y="593"/>
                              </a:cxn>
                              <a:cxn ang="0">
                                <a:pos x="0" y="600"/>
                              </a:cxn>
                            </a:cxnLst>
                            <a:rect l="0" t="0" r="r" b="b"/>
                            <a:pathLst>
                              <a:path w="490" h="600">
                                <a:moveTo>
                                  <a:pt x="0" y="600"/>
                                </a:moveTo>
                                <a:lnTo>
                                  <a:pt x="350" y="32"/>
                                </a:lnTo>
                                <a:lnTo>
                                  <a:pt x="490" y="0"/>
                                </a:lnTo>
                                <a:lnTo>
                                  <a:pt x="412" y="511"/>
                                </a:lnTo>
                                <a:lnTo>
                                  <a:pt x="368" y="535"/>
                                </a:lnTo>
                                <a:lnTo>
                                  <a:pt x="312" y="553"/>
                                </a:lnTo>
                                <a:lnTo>
                                  <a:pt x="241" y="566"/>
                                </a:lnTo>
                                <a:lnTo>
                                  <a:pt x="176" y="577"/>
                                </a:lnTo>
                                <a:lnTo>
                                  <a:pt x="119" y="586"/>
                                </a:lnTo>
                                <a:lnTo>
                                  <a:pt x="57" y="593"/>
                                </a:lnTo>
                                <a:lnTo>
                                  <a:pt x="0" y="6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0A0A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713007" name="Freeform 303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-2636" y="-1278"/>
                          <a:ext cx="120" cy="77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230"/>
                            </a:cxn>
                            <a:cxn ang="0">
                              <a:pos x="39" y="183"/>
                            </a:cxn>
                            <a:cxn ang="0">
                              <a:pos x="64" y="156"/>
                            </a:cxn>
                            <a:cxn ang="0">
                              <a:pos x="102" y="112"/>
                            </a:cxn>
                            <a:cxn ang="0">
                              <a:pos x="137" y="78"/>
                            </a:cxn>
                            <a:cxn ang="0">
                              <a:pos x="180" y="39"/>
                            </a:cxn>
                            <a:cxn ang="0">
                              <a:pos x="212" y="18"/>
                            </a:cxn>
                            <a:cxn ang="0">
                              <a:pos x="236" y="7"/>
                            </a:cxn>
                            <a:cxn ang="0">
                              <a:pos x="255" y="0"/>
                            </a:cxn>
                            <a:cxn ang="0">
                              <a:pos x="261" y="1"/>
                            </a:cxn>
                            <a:cxn ang="0">
                              <a:pos x="264" y="17"/>
                            </a:cxn>
                            <a:cxn ang="0">
                              <a:pos x="268" y="32"/>
                            </a:cxn>
                            <a:cxn ang="0">
                              <a:pos x="275" y="44"/>
                            </a:cxn>
                            <a:cxn ang="0">
                              <a:pos x="286" y="57"/>
                            </a:cxn>
                            <a:cxn ang="0">
                              <a:pos x="304" y="74"/>
                            </a:cxn>
                            <a:cxn ang="0">
                              <a:pos x="318" y="83"/>
                            </a:cxn>
                            <a:cxn ang="0">
                              <a:pos x="339" y="99"/>
                            </a:cxn>
                            <a:cxn ang="0">
                              <a:pos x="361" y="115"/>
                            </a:cxn>
                            <a:cxn ang="0">
                              <a:pos x="351" y="131"/>
                            </a:cxn>
                            <a:cxn ang="0">
                              <a:pos x="339" y="142"/>
                            </a:cxn>
                            <a:cxn ang="0">
                              <a:pos x="318" y="152"/>
                            </a:cxn>
                            <a:cxn ang="0">
                              <a:pos x="285" y="163"/>
                            </a:cxn>
                            <a:cxn ang="0">
                              <a:pos x="0" y="230"/>
                            </a:cxn>
                          </a:cxnLst>
                          <a:rect l="0" t="0" r="r" b="b"/>
                          <a:pathLst>
                            <a:path w="361" h="230">
                              <a:moveTo>
                                <a:pt x="0" y="230"/>
                              </a:moveTo>
                              <a:lnTo>
                                <a:pt x="39" y="183"/>
                              </a:lnTo>
                              <a:lnTo>
                                <a:pt x="64" y="156"/>
                              </a:lnTo>
                              <a:lnTo>
                                <a:pt x="102" y="112"/>
                              </a:lnTo>
                              <a:lnTo>
                                <a:pt x="137" y="78"/>
                              </a:lnTo>
                              <a:lnTo>
                                <a:pt x="180" y="39"/>
                              </a:lnTo>
                              <a:lnTo>
                                <a:pt x="212" y="18"/>
                              </a:lnTo>
                              <a:lnTo>
                                <a:pt x="236" y="7"/>
                              </a:lnTo>
                              <a:lnTo>
                                <a:pt x="255" y="0"/>
                              </a:lnTo>
                              <a:lnTo>
                                <a:pt x="261" y="1"/>
                              </a:lnTo>
                              <a:lnTo>
                                <a:pt x="264" y="17"/>
                              </a:lnTo>
                              <a:lnTo>
                                <a:pt x="268" y="32"/>
                              </a:lnTo>
                              <a:lnTo>
                                <a:pt x="275" y="44"/>
                              </a:lnTo>
                              <a:lnTo>
                                <a:pt x="286" y="57"/>
                              </a:lnTo>
                              <a:lnTo>
                                <a:pt x="304" y="74"/>
                              </a:lnTo>
                              <a:lnTo>
                                <a:pt x="318" y="83"/>
                              </a:lnTo>
                              <a:lnTo>
                                <a:pt x="339" y="99"/>
                              </a:lnTo>
                              <a:lnTo>
                                <a:pt x="361" y="115"/>
                              </a:lnTo>
                              <a:lnTo>
                                <a:pt x="351" y="131"/>
                              </a:lnTo>
                              <a:lnTo>
                                <a:pt x="339" y="142"/>
                              </a:lnTo>
                              <a:lnTo>
                                <a:pt x="318" y="152"/>
                              </a:lnTo>
                              <a:lnTo>
                                <a:pt x="285" y="163"/>
                              </a:lnTo>
                              <a:lnTo>
                                <a:pt x="0" y="23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713008" name="Freeform 30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685" y="-1256"/>
                        <a:ext cx="282" cy="1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61"/>
                          </a:cxn>
                          <a:cxn ang="0">
                            <a:pos x="101" y="481"/>
                          </a:cxn>
                          <a:cxn ang="0">
                            <a:pos x="137" y="490"/>
                          </a:cxn>
                          <a:cxn ang="0">
                            <a:pos x="197" y="481"/>
                          </a:cxn>
                          <a:cxn ang="0">
                            <a:pos x="304" y="455"/>
                          </a:cxn>
                          <a:cxn ang="0">
                            <a:pos x="443" y="410"/>
                          </a:cxn>
                          <a:cxn ang="0">
                            <a:pos x="534" y="371"/>
                          </a:cxn>
                          <a:cxn ang="0">
                            <a:pos x="665" y="221"/>
                          </a:cxn>
                          <a:cxn ang="0">
                            <a:pos x="754" y="113"/>
                          </a:cxn>
                          <a:cxn ang="0">
                            <a:pos x="848" y="17"/>
                          </a:cxn>
                          <a:cxn ang="0">
                            <a:pos x="840" y="0"/>
                          </a:cxn>
                          <a:cxn ang="0">
                            <a:pos x="698" y="50"/>
                          </a:cxn>
                          <a:cxn ang="0">
                            <a:pos x="558" y="99"/>
                          </a:cxn>
                          <a:cxn ang="0">
                            <a:pos x="465" y="157"/>
                          </a:cxn>
                          <a:cxn ang="0">
                            <a:pos x="356" y="231"/>
                          </a:cxn>
                          <a:cxn ang="0">
                            <a:pos x="185" y="351"/>
                          </a:cxn>
                          <a:cxn ang="0">
                            <a:pos x="0" y="461"/>
                          </a:cxn>
                        </a:cxnLst>
                        <a:rect l="0" t="0" r="r" b="b"/>
                        <a:pathLst>
                          <a:path w="848" h="490">
                            <a:moveTo>
                              <a:pt x="0" y="461"/>
                            </a:moveTo>
                            <a:lnTo>
                              <a:pt x="101" y="481"/>
                            </a:lnTo>
                            <a:lnTo>
                              <a:pt x="137" y="490"/>
                            </a:lnTo>
                            <a:lnTo>
                              <a:pt x="197" y="481"/>
                            </a:lnTo>
                            <a:lnTo>
                              <a:pt x="304" y="455"/>
                            </a:lnTo>
                            <a:lnTo>
                              <a:pt x="443" y="410"/>
                            </a:lnTo>
                            <a:lnTo>
                              <a:pt x="534" y="371"/>
                            </a:lnTo>
                            <a:lnTo>
                              <a:pt x="665" y="221"/>
                            </a:lnTo>
                            <a:lnTo>
                              <a:pt x="754" y="113"/>
                            </a:lnTo>
                            <a:lnTo>
                              <a:pt x="848" y="17"/>
                            </a:lnTo>
                            <a:lnTo>
                              <a:pt x="840" y="0"/>
                            </a:lnTo>
                            <a:lnTo>
                              <a:pt x="698" y="50"/>
                            </a:lnTo>
                            <a:lnTo>
                              <a:pt x="558" y="99"/>
                            </a:lnTo>
                            <a:lnTo>
                              <a:pt x="465" y="157"/>
                            </a:lnTo>
                            <a:lnTo>
                              <a:pt x="356" y="231"/>
                            </a:lnTo>
                            <a:lnTo>
                              <a:pt x="185" y="351"/>
                            </a:lnTo>
                            <a:lnTo>
                              <a:pt x="0" y="461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grpSp>
            <p:nvGrpSpPr>
              <p:cNvPr id="712824" name="Group 305"/>
              <p:cNvGrpSpPr>
                <a:grpSpLocks noChangeAspect="1"/>
              </p:cNvGrpSpPr>
              <p:nvPr/>
            </p:nvGrpSpPr>
            <p:grpSpPr bwMode="auto">
              <a:xfrm>
                <a:off x="-3252" y="-1131"/>
                <a:ext cx="257" cy="116"/>
                <a:chOff x="-3252" y="-1131"/>
                <a:chExt cx="257" cy="116"/>
              </a:xfrm>
            </p:grpSpPr>
            <p:grpSp>
              <p:nvGrpSpPr>
                <p:cNvPr id="712825" name="Group 306"/>
                <p:cNvGrpSpPr>
                  <a:grpSpLocks noChangeAspect="1"/>
                </p:cNvGrpSpPr>
                <p:nvPr/>
              </p:nvGrpSpPr>
              <p:grpSpPr bwMode="auto">
                <a:xfrm>
                  <a:off x="-3252" y="-1131"/>
                  <a:ext cx="257" cy="116"/>
                  <a:chOff x="-3252" y="-1131"/>
                  <a:chExt cx="257" cy="116"/>
                </a:xfrm>
              </p:grpSpPr>
              <p:sp>
                <p:nvSpPr>
                  <p:cNvPr id="713011" name="Freeform 307"/>
                  <p:cNvSpPr>
                    <a:spLocks noChangeAspect="1"/>
                  </p:cNvSpPr>
                  <p:nvPr/>
                </p:nvSpPr>
                <p:spPr bwMode="auto">
                  <a:xfrm>
                    <a:off x="-3252" y="-1131"/>
                    <a:ext cx="257" cy="116"/>
                  </a:xfrm>
                  <a:custGeom>
                    <a:avLst/>
                    <a:gdLst/>
                    <a:ahLst/>
                    <a:cxnLst>
                      <a:cxn ang="0">
                        <a:pos x="27" y="328"/>
                      </a:cxn>
                      <a:cxn ang="0">
                        <a:pos x="60" y="336"/>
                      </a:cxn>
                      <a:cxn ang="0">
                        <a:pos x="96" y="345"/>
                      </a:cxn>
                      <a:cxn ang="0">
                        <a:pos x="142" y="350"/>
                      </a:cxn>
                      <a:cxn ang="0">
                        <a:pos x="187" y="350"/>
                      </a:cxn>
                      <a:cxn ang="0">
                        <a:pos x="244" y="346"/>
                      </a:cxn>
                      <a:cxn ang="0">
                        <a:pos x="292" y="340"/>
                      </a:cxn>
                      <a:cxn ang="0">
                        <a:pos x="341" y="328"/>
                      </a:cxn>
                      <a:cxn ang="0">
                        <a:pos x="391" y="315"/>
                      </a:cxn>
                      <a:cxn ang="0">
                        <a:pos x="436" y="301"/>
                      </a:cxn>
                      <a:cxn ang="0">
                        <a:pos x="477" y="287"/>
                      </a:cxn>
                      <a:cxn ang="0">
                        <a:pos x="514" y="269"/>
                      </a:cxn>
                      <a:cxn ang="0">
                        <a:pos x="551" y="249"/>
                      </a:cxn>
                      <a:cxn ang="0">
                        <a:pos x="586" y="228"/>
                      </a:cxn>
                      <a:cxn ang="0">
                        <a:pos x="622" y="206"/>
                      </a:cxn>
                      <a:cxn ang="0">
                        <a:pos x="654" y="183"/>
                      </a:cxn>
                      <a:cxn ang="0">
                        <a:pos x="690" y="154"/>
                      </a:cxn>
                      <a:cxn ang="0">
                        <a:pos x="723" y="122"/>
                      </a:cxn>
                      <a:cxn ang="0">
                        <a:pos x="744" y="93"/>
                      </a:cxn>
                      <a:cxn ang="0">
                        <a:pos x="762" y="62"/>
                      </a:cxn>
                      <a:cxn ang="0">
                        <a:pos x="769" y="34"/>
                      </a:cxn>
                      <a:cxn ang="0">
                        <a:pos x="736" y="20"/>
                      </a:cxn>
                      <a:cxn ang="0">
                        <a:pos x="702" y="13"/>
                      </a:cxn>
                      <a:cxn ang="0">
                        <a:pos x="658" y="3"/>
                      </a:cxn>
                      <a:cxn ang="0">
                        <a:pos x="622" y="0"/>
                      </a:cxn>
                      <a:cxn ang="0">
                        <a:pos x="513" y="22"/>
                      </a:cxn>
                      <a:cxn ang="0">
                        <a:pos x="474" y="25"/>
                      </a:cxn>
                      <a:cxn ang="0">
                        <a:pos x="438" y="29"/>
                      </a:cxn>
                      <a:cxn ang="0">
                        <a:pos x="395" y="39"/>
                      </a:cxn>
                      <a:cxn ang="0">
                        <a:pos x="351" y="53"/>
                      </a:cxn>
                      <a:cxn ang="0">
                        <a:pos x="312" y="66"/>
                      </a:cxn>
                      <a:cxn ang="0">
                        <a:pos x="271" y="86"/>
                      </a:cxn>
                      <a:cxn ang="0">
                        <a:pos x="235" y="104"/>
                      </a:cxn>
                      <a:cxn ang="0">
                        <a:pos x="205" y="125"/>
                      </a:cxn>
                      <a:cxn ang="0">
                        <a:pos x="173" y="148"/>
                      </a:cxn>
                      <a:cxn ang="0">
                        <a:pos x="91" y="199"/>
                      </a:cxn>
                      <a:cxn ang="0">
                        <a:pos x="56" y="228"/>
                      </a:cxn>
                      <a:cxn ang="0">
                        <a:pos x="31" y="258"/>
                      </a:cxn>
                      <a:cxn ang="0">
                        <a:pos x="13" y="289"/>
                      </a:cxn>
                      <a:cxn ang="0">
                        <a:pos x="0" y="319"/>
                      </a:cxn>
                      <a:cxn ang="0">
                        <a:pos x="27" y="328"/>
                      </a:cxn>
                    </a:cxnLst>
                    <a:rect l="0" t="0" r="r" b="b"/>
                    <a:pathLst>
                      <a:path w="769" h="350">
                        <a:moveTo>
                          <a:pt x="27" y="328"/>
                        </a:moveTo>
                        <a:lnTo>
                          <a:pt x="60" y="336"/>
                        </a:lnTo>
                        <a:lnTo>
                          <a:pt x="96" y="345"/>
                        </a:lnTo>
                        <a:lnTo>
                          <a:pt x="142" y="350"/>
                        </a:lnTo>
                        <a:lnTo>
                          <a:pt x="187" y="350"/>
                        </a:lnTo>
                        <a:lnTo>
                          <a:pt x="244" y="346"/>
                        </a:lnTo>
                        <a:lnTo>
                          <a:pt x="292" y="340"/>
                        </a:lnTo>
                        <a:lnTo>
                          <a:pt x="341" y="328"/>
                        </a:lnTo>
                        <a:lnTo>
                          <a:pt x="391" y="315"/>
                        </a:lnTo>
                        <a:lnTo>
                          <a:pt x="436" y="301"/>
                        </a:lnTo>
                        <a:lnTo>
                          <a:pt x="477" y="287"/>
                        </a:lnTo>
                        <a:lnTo>
                          <a:pt x="514" y="269"/>
                        </a:lnTo>
                        <a:lnTo>
                          <a:pt x="551" y="249"/>
                        </a:lnTo>
                        <a:lnTo>
                          <a:pt x="586" y="228"/>
                        </a:lnTo>
                        <a:lnTo>
                          <a:pt x="622" y="206"/>
                        </a:lnTo>
                        <a:lnTo>
                          <a:pt x="654" y="183"/>
                        </a:lnTo>
                        <a:lnTo>
                          <a:pt x="690" y="154"/>
                        </a:lnTo>
                        <a:lnTo>
                          <a:pt x="723" y="122"/>
                        </a:lnTo>
                        <a:lnTo>
                          <a:pt x="744" y="93"/>
                        </a:lnTo>
                        <a:lnTo>
                          <a:pt x="762" y="62"/>
                        </a:lnTo>
                        <a:lnTo>
                          <a:pt x="769" y="34"/>
                        </a:lnTo>
                        <a:lnTo>
                          <a:pt x="736" y="20"/>
                        </a:lnTo>
                        <a:lnTo>
                          <a:pt x="702" y="13"/>
                        </a:lnTo>
                        <a:lnTo>
                          <a:pt x="658" y="3"/>
                        </a:lnTo>
                        <a:lnTo>
                          <a:pt x="622" y="0"/>
                        </a:lnTo>
                        <a:lnTo>
                          <a:pt x="513" y="22"/>
                        </a:lnTo>
                        <a:lnTo>
                          <a:pt x="474" y="25"/>
                        </a:lnTo>
                        <a:lnTo>
                          <a:pt x="438" y="29"/>
                        </a:lnTo>
                        <a:lnTo>
                          <a:pt x="395" y="39"/>
                        </a:lnTo>
                        <a:lnTo>
                          <a:pt x="351" y="53"/>
                        </a:lnTo>
                        <a:lnTo>
                          <a:pt x="312" y="66"/>
                        </a:lnTo>
                        <a:lnTo>
                          <a:pt x="271" y="86"/>
                        </a:lnTo>
                        <a:lnTo>
                          <a:pt x="235" y="104"/>
                        </a:lnTo>
                        <a:lnTo>
                          <a:pt x="205" y="125"/>
                        </a:lnTo>
                        <a:lnTo>
                          <a:pt x="173" y="148"/>
                        </a:lnTo>
                        <a:lnTo>
                          <a:pt x="91" y="199"/>
                        </a:lnTo>
                        <a:lnTo>
                          <a:pt x="56" y="228"/>
                        </a:lnTo>
                        <a:lnTo>
                          <a:pt x="31" y="258"/>
                        </a:lnTo>
                        <a:lnTo>
                          <a:pt x="13" y="289"/>
                        </a:lnTo>
                        <a:lnTo>
                          <a:pt x="0" y="319"/>
                        </a:lnTo>
                        <a:lnTo>
                          <a:pt x="27" y="3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012" name="Freeform 308"/>
                  <p:cNvSpPr>
                    <a:spLocks noChangeAspect="1"/>
                  </p:cNvSpPr>
                  <p:nvPr/>
                </p:nvSpPr>
                <p:spPr bwMode="auto">
                  <a:xfrm>
                    <a:off x="-3245" y="-1131"/>
                    <a:ext cx="244" cy="109"/>
                  </a:xfrm>
                  <a:custGeom>
                    <a:avLst/>
                    <a:gdLst/>
                    <a:ahLst/>
                    <a:cxnLst>
                      <a:cxn ang="0">
                        <a:pos x="0" y="308"/>
                      </a:cxn>
                      <a:cxn ang="0">
                        <a:pos x="33" y="315"/>
                      </a:cxn>
                      <a:cxn ang="0">
                        <a:pos x="69" y="324"/>
                      </a:cxn>
                      <a:cxn ang="0">
                        <a:pos x="115" y="329"/>
                      </a:cxn>
                      <a:cxn ang="0">
                        <a:pos x="159" y="329"/>
                      </a:cxn>
                      <a:cxn ang="0">
                        <a:pos x="216" y="325"/>
                      </a:cxn>
                      <a:cxn ang="0">
                        <a:pos x="264" y="320"/>
                      </a:cxn>
                      <a:cxn ang="0">
                        <a:pos x="317" y="308"/>
                      </a:cxn>
                      <a:cxn ang="0">
                        <a:pos x="363" y="296"/>
                      </a:cxn>
                      <a:cxn ang="0">
                        <a:pos x="409" y="281"/>
                      </a:cxn>
                      <a:cxn ang="0">
                        <a:pos x="449" y="266"/>
                      </a:cxn>
                      <a:cxn ang="0">
                        <a:pos x="486" y="249"/>
                      </a:cxn>
                      <a:cxn ang="0">
                        <a:pos x="524" y="228"/>
                      </a:cxn>
                      <a:cxn ang="0">
                        <a:pos x="559" y="208"/>
                      </a:cxn>
                      <a:cxn ang="0">
                        <a:pos x="595" y="185"/>
                      </a:cxn>
                      <a:cxn ang="0">
                        <a:pos x="626" y="162"/>
                      </a:cxn>
                      <a:cxn ang="0">
                        <a:pos x="662" y="133"/>
                      </a:cxn>
                      <a:cxn ang="0">
                        <a:pos x="695" y="101"/>
                      </a:cxn>
                      <a:cxn ang="0">
                        <a:pos x="716" y="74"/>
                      </a:cxn>
                      <a:cxn ang="0">
                        <a:pos x="731" y="44"/>
                      </a:cxn>
                      <a:cxn ang="0">
                        <a:pos x="697" y="30"/>
                      </a:cxn>
                      <a:cxn ang="0">
                        <a:pos x="653" y="15"/>
                      </a:cxn>
                      <a:cxn ang="0">
                        <a:pos x="610" y="7"/>
                      </a:cxn>
                      <a:cxn ang="0">
                        <a:pos x="567" y="3"/>
                      </a:cxn>
                      <a:cxn ang="0">
                        <a:pos x="529" y="0"/>
                      </a:cxn>
                      <a:cxn ang="0">
                        <a:pos x="485" y="2"/>
                      </a:cxn>
                      <a:cxn ang="0">
                        <a:pos x="446" y="4"/>
                      </a:cxn>
                      <a:cxn ang="0">
                        <a:pos x="410" y="8"/>
                      </a:cxn>
                      <a:cxn ang="0">
                        <a:pos x="367" y="18"/>
                      </a:cxn>
                      <a:cxn ang="0">
                        <a:pos x="324" y="32"/>
                      </a:cxn>
                      <a:cxn ang="0">
                        <a:pos x="284" y="45"/>
                      </a:cxn>
                      <a:cxn ang="0">
                        <a:pos x="244" y="65"/>
                      </a:cxn>
                      <a:cxn ang="0">
                        <a:pos x="208" y="85"/>
                      </a:cxn>
                      <a:cxn ang="0">
                        <a:pos x="177" y="104"/>
                      </a:cxn>
                      <a:cxn ang="0">
                        <a:pos x="145" y="127"/>
                      </a:cxn>
                      <a:cxn ang="0">
                        <a:pos x="114" y="158"/>
                      </a:cxn>
                      <a:cxn ang="0">
                        <a:pos x="84" y="184"/>
                      </a:cxn>
                      <a:cxn ang="0">
                        <a:pos x="58" y="215"/>
                      </a:cxn>
                      <a:cxn ang="0">
                        <a:pos x="37" y="246"/>
                      </a:cxn>
                      <a:cxn ang="0">
                        <a:pos x="18" y="277"/>
                      </a:cxn>
                      <a:cxn ang="0">
                        <a:pos x="0" y="308"/>
                      </a:cxn>
                    </a:cxnLst>
                    <a:rect l="0" t="0" r="r" b="b"/>
                    <a:pathLst>
                      <a:path w="731" h="329">
                        <a:moveTo>
                          <a:pt x="0" y="308"/>
                        </a:moveTo>
                        <a:lnTo>
                          <a:pt x="33" y="315"/>
                        </a:lnTo>
                        <a:lnTo>
                          <a:pt x="69" y="324"/>
                        </a:lnTo>
                        <a:lnTo>
                          <a:pt x="115" y="329"/>
                        </a:lnTo>
                        <a:lnTo>
                          <a:pt x="159" y="329"/>
                        </a:lnTo>
                        <a:lnTo>
                          <a:pt x="216" y="325"/>
                        </a:lnTo>
                        <a:lnTo>
                          <a:pt x="264" y="320"/>
                        </a:lnTo>
                        <a:lnTo>
                          <a:pt x="317" y="308"/>
                        </a:lnTo>
                        <a:lnTo>
                          <a:pt x="363" y="296"/>
                        </a:lnTo>
                        <a:lnTo>
                          <a:pt x="409" y="281"/>
                        </a:lnTo>
                        <a:lnTo>
                          <a:pt x="449" y="266"/>
                        </a:lnTo>
                        <a:lnTo>
                          <a:pt x="486" y="249"/>
                        </a:lnTo>
                        <a:lnTo>
                          <a:pt x="524" y="228"/>
                        </a:lnTo>
                        <a:lnTo>
                          <a:pt x="559" y="208"/>
                        </a:lnTo>
                        <a:lnTo>
                          <a:pt x="595" y="185"/>
                        </a:lnTo>
                        <a:lnTo>
                          <a:pt x="626" y="162"/>
                        </a:lnTo>
                        <a:lnTo>
                          <a:pt x="662" y="133"/>
                        </a:lnTo>
                        <a:lnTo>
                          <a:pt x="695" y="101"/>
                        </a:lnTo>
                        <a:lnTo>
                          <a:pt x="716" y="74"/>
                        </a:lnTo>
                        <a:lnTo>
                          <a:pt x="731" y="44"/>
                        </a:lnTo>
                        <a:lnTo>
                          <a:pt x="697" y="30"/>
                        </a:lnTo>
                        <a:lnTo>
                          <a:pt x="653" y="15"/>
                        </a:lnTo>
                        <a:lnTo>
                          <a:pt x="610" y="7"/>
                        </a:lnTo>
                        <a:lnTo>
                          <a:pt x="567" y="3"/>
                        </a:lnTo>
                        <a:lnTo>
                          <a:pt x="529" y="0"/>
                        </a:lnTo>
                        <a:lnTo>
                          <a:pt x="485" y="2"/>
                        </a:lnTo>
                        <a:lnTo>
                          <a:pt x="446" y="4"/>
                        </a:lnTo>
                        <a:lnTo>
                          <a:pt x="410" y="8"/>
                        </a:lnTo>
                        <a:lnTo>
                          <a:pt x="367" y="18"/>
                        </a:lnTo>
                        <a:lnTo>
                          <a:pt x="324" y="32"/>
                        </a:lnTo>
                        <a:lnTo>
                          <a:pt x="284" y="45"/>
                        </a:lnTo>
                        <a:lnTo>
                          <a:pt x="244" y="65"/>
                        </a:lnTo>
                        <a:lnTo>
                          <a:pt x="208" y="85"/>
                        </a:lnTo>
                        <a:lnTo>
                          <a:pt x="177" y="104"/>
                        </a:lnTo>
                        <a:lnTo>
                          <a:pt x="145" y="127"/>
                        </a:lnTo>
                        <a:lnTo>
                          <a:pt x="114" y="158"/>
                        </a:lnTo>
                        <a:lnTo>
                          <a:pt x="84" y="184"/>
                        </a:lnTo>
                        <a:lnTo>
                          <a:pt x="58" y="215"/>
                        </a:lnTo>
                        <a:lnTo>
                          <a:pt x="37" y="246"/>
                        </a:lnTo>
                        <a:lnTo>
                          <a:pt x="18" y="277"/>
                        </a:lnTo>
                        <a:lnTo>
                          <a:pt x="0" y="308"/>
                        </a:lnTo>
                        <a:close/>
                      </a:path>
                    </a:pathLst>
                  </a:custGeom>
                  <a:solidFill>
                    <a:srgbClr val="E0E0FF"/>
                  </a:solidFill>
                  <a:ln w="4763">
                    <a:solidFill>
                      <a:srgbClr val="E0E0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13013" name="Freeform 309"/>
                <p:cNvSpPr>
                  <a:spLocks noChangeAspect="1"/>
                </p:cNvSpPr>
                <p:nvPr/>
              </p:nvSpPr>
              <p:spPr bwMode="auto">
                <a:xfrm>
                  <a:off x="-3233" y="-1066"/>
                  <a:ext cx="36" cy="31"/>
                </a:xfrm>
                <a:custGeom>
                  <a:avLst/>
                  <a:gdLst/>
                  <a:ahLst/>
                  <a:cxnLst>
                    <a:cxn ang="0">
                      <a:pos x="0" y="82"/>
                    </a:cxn>
                    <a:cxn ang="0">
                      <a:pos x="22" y="94"/>
                    </a:cxn>
                    <a:cxn ang="0">
                      <a:pos x="29" y="81"/>
                    </a:cxn>
                    <a:cxn ang="0">
                      <a:pos x="43" y="61"/>
                    </a:cxn>
                    <a:cxn ang="0">
                      <a:pos x="59" y="41"/>
                    </a:cxn>
                    <a:cxn ang="0">
                      <a:pos x="74" y="26"/>
                    </a:cxn>
                    <a:cxn ang="0">
                      <a:pos x="91" y="13"/>
                    </a:cxn>
                    <a:cxn ang="0">
                      <a:pos x="107" y="0"/>
                    </a:cxn>
                    <a:cxn ang="0">
                      <a:pos x="95" y="3"/>
                    </a:cxn>
                    <a:cxn ang="0">
                      <a:pos x="73" y="13"/>
                    </a:cxn>
                    <a:cxn ang="0">
                      <a:pos x="57" y="21"/>
                    </a:cxn>
                    <a:cxn ang="0">
                      <a:pos x="38" y="34"/>
                    </a:cxn>
                    <a:cxn ang="0">
                      <a:pos x="20" y="52"/>
                    </a:cxn>
                    <a:cxn ang="0">
                      <a:pos x="8" y="66"/>
                    </a:cxn>
                    <a:cxn ang="0">
                      <a:pos x="0" y="82"/>
                    </a:cxn>
                  </a:cxnLst>
                  <a:rect l="0" t="0" r="r" b="b"/>
                  <a:pathLst>
                    <a:path w="107" h="94">
                      <a:moveTo>
                        <a:pt x="0" y="82"/>
                      </a:moveTo>
                      <a:lnTo>
                        <a:pt x="22" y="94"/>
                      </a:lnTo>
                      <a:lnTo>
                        <a:pt x="29" y="81"/>
                      </a:lnTo>
                      <a:lnTo>
                        <a:pt x="43" y="61"/>
                      </a:lnTo>
                      <a:lnTo>
                        <a:pt x="59" y="41"/>
                      </a:lnTo>
                      <a:lnTo>
                        <a:pt x="74" y="26"/>
                      </a:lnTo>
                      <a:lnTo>
                        <a:pt x="91" y="13"/>
                      </a:lnTo>
                      <a:lnTo>
                        <a:pt x="107" y="0"/>
                      </a:lnTo>
                      <a:lnTo>
                        <a:pt x="95" y="3"/>
                      </a:lnTo>
                      <a:lnTo>
                        <a:pt x="73" y="13"/>
                      </a:lnTo>
                      <a:lnTo>
                        <a:pt x="57" y="21"/>
                      </a:lnTo>
                      <a:lnTo>
                        <a:pt x="38" y="34"/>
                      </a:lnTo>
                      <a:lnTo>
                        <a:pt x="20" y="52"/>
                      </a:lnTo>
                      <a:lnTo>
                        <a:pt x="8" y="66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712826" name="Group 310"/>
            <p:cNvGrpSpPr>
              <a:grpSpLocks noChangeAspect="1"/>
            </p:cNvGrpSpPr>
            <p:nvPr/>
          </p:nvGrpSpPr>
          <p:grpSpPr bwMode="auto">
            <a:xfrm rot="3997333">
              <a:off x="-768" y="-1577"/>
              <a:ext cx="973" cy="563"/>
              <a:chOff x="-3459" y="-1456"/>
              <a:chExt cx="1221" cy="707"/>
            </a:xfrm>
          </p:grpSpPr>
          <p:grpSp>
            <p:nvGrpSpPr>
              <p:cNvPr id="712831" name="Group 311"/>
              <p:cNvGrpSpPr>
                <a:grpSpLocks noChangeAspect="1"/>
              </p:cNvGrpSpPr>
              <p:nvPr/>
            </p:nvGrpSpPr>
            <p:grpSpPr bwMode="auto">
              <a:xfrm>
                <a:off x="-3095" y="-1456"/>
                <a:ext cx="358" cy="335"/>
                <a:chOff x="-3095" y="-1456"/>
                <a:chExt cx="358" cy="335"/>
              </a:xfrm>
            </p:grpSpPr>
            <p:grpSp>
              <p:nvGrpSpPr>
                <p:cNvPr id="712832" name="Group 312"/>
                <p:cNvGrpSpPr>
                  <a:grpSpLocks noChangeAspect="1"/>
                </p:cNvGrpSpPr>
                <p:nvPr/>
              </p:nvGrpSpPr>
              <p:grpSpPr bwMode="auto">
                <a:xfrm>
                  <a:off x="-3049" y="-1415"/>
                  <a:ext cx="312" cy="294"/>
                  <a:chOff x="-3049" y="-1415"/>
                  <a:chExt cx="312" cy="294"/>
                </a:xfrm>
              </p:grpSpPr>
              <p:sp>
                <p:nvSpPr>
                  <p:cNvPr id="713017" name="Freeform 313"/>
                  <p:cNvSpPr>
                    <a:spLocks noChangeAspect="1"/>
                  </p:cNvSpPr>
                  <p:nvPr/>
                </p:nvSpPr>
                <p:spPr bwMode="auto">
                  <a:xfrm>
                    <a:off x="-3046" y="-1403"/>
                    <a:ext cx="240" cy="282"/>
                  </a:xfrm>
                  <a:custGeom>
                    <a:avLst/>
                    <a:gdLst/>
                    <a:ahLst/>
                    <a:cxnLst>
                      <a:cxn ang="0">
                        <a:pos x="720" y="648"/>
                      </a:cxn>
                      <a:cxn ang="0">
                        <a:pos x="192" y="0"/>
                      </a:cxn>
                      <a:cxn ang="0">
                        <a:pos x="0" y="68"/>
                      </a:cxn>
                      <a:cxn ang="0">
                        <a:pos x="158" y="813"/>
                      </a:cxn>
                      <a:cxn ang="0">
                        <a:pos x="559" y="846"/>
                      </a:cxn>
                      <a:cxn ang="0">
                        <a:pos x="720" y="648"/>
                      </a:cxn>
                    </a:cxnLst>
                    <a:rect l="0" t="0" r="r" b="b"/>
                    <a:pathLst>
                      <a:path w="720" h="846">
                        <a:moveTo>
                          <a:pt x="720" y="648"/>
                        </a:moveTo>
                        <a:lnTo>
                          <a:pt x="192" y="0"/>
                        </a:lnTo>
                        <a:lnTo>
                          <a:pt x="0" y="68"/>
                        </a:lnTo>
                        <a:lnTo>
                          <a:pt x="158" y="813"/>
                        </a:lnTo>
                        <a:lnTo>
                          <a:pt x="559" y="846"/>
                        </a:lnTo>
                        <a:lnTo>
                          <a:pt x="720" y="64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018" name="Freeform 314"/>
                  <p:cNvSpPr>
                    <a:spLocks noChangeAspect="1"/>
                  </p:cNvSpPr>
                  <p:nvPr/>
                </p:nvSpPr>
                <p:spPr bwMode="auto">
                  <a:xfrm>
                    <a:off x="-2994" y="-1415"/>
                    <a:ext cx="257" cy="233"/>
                  </a:xfrm>
                  <a:custGeom>
                    <a:avLst/>
                    <a:gdLst/>
                    <a:ahLst/>
                    <a:cxnLst>
                      <a:cxn ang="0">
                        <a:pos x="525" y="700"/>
                      </a:cxn>
                      <a:cxn ang="0">
                        <a:pos x="0" y="46"/>
                      </a:cxn>
                      <a:cxn ang="0">
                        <a:pos x="128" y="0"/>
                      </a:cxn>
                      <a:cxn ang="0">
                        <a:pos x="770" y="622"/>
                      </a:cxn>
                      <a:cxn ang="0">
                        <a:pos x="525" y="700"/>
                      </a:cxn>
                    </a:cxnLst>
                    <a:rect l="0" t="0" r="r" b="b"/>
                    <a:pathLst>
                      <a:path w="770" h="700">
                        <a:moveTo>
                          <a:pt x="525" y="700"/>
                        </a:moveTo>
                        <a:lnTo>
                          <a:pt x="0" y="46"/>
                        </a:lnTo>
                        <a:lnTo>
                          <a:pt x="128" y="0"/>
                        </a:lnTo>
                        <a:lnTo>
                          <a:pt x="770" y="622"/>
                        </a:lnTo>
                        <a:lnTo>
                          <a:pt x="525" y="70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019" name="Freeform 315"/>
                  <p:cNvSpPr>
                    <a:spLocks noChangeAspect="1"/>
                  </p:cNvSpPr>
                  <p:nvPr/>
                </p:nvSpPr>
                <p:spPr bwMode="auto">
                  <a:xfrm>
                    <a:off x="-3003" y="-1404"/>
                    <a:ext cx="186" cy="227"/>
                  </a:xfrm>
                  <a:custGeom>
                    <a:avLst/>
                    <a:gdLst/>
                    <a:ahLst/>
                    <a:cxnLst>
                      <a:cxn ang="0">
                        <a:pos x="23" y="0"/>
                      </a:cxn>
                      <a:cxn ang="0">
                        <a:pos x="559" y="659"/>
                      </a:cxn>
                      <a:cxn ang="0">
                        <a:pos x="548" y="680"/>
                      </a:cxn>
                      <a:cxn ang="0">
                        <a:pos x="0" y="5"/>
                      </a:cxn>
                      <a:cxn ang="0">
                        <a:pos x="23" y="0"/>
                      </a:cxn>
                    </a:cxnLst>
                    <a:rect l="0" t="0" r="r" b="b"/>
                    <a:pathLst>
                      <a:path w="559" h="680">
                        <a:moveTo>
                          <a:pt x="23" y="0"/>
                        </a:moveTo>
                        <a:lnTo>
                          <a:pt x="559" y="659"/>
                        </a:lnTo>
                        <a:lnTo>
                          <a:pt x="548" y="680"/>
                        </a:lnTo>
                        <a:lnTo>
                          <a:pt x="0" y="5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712836" name="Group 31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958" y="-1383"/>
                    <a:ext cx="168" cy="161"/>
                    <a:chOff x="-2958" y="-1383"/>
                    <a:chExt cx="168" cy="161"/>
                  </a:xfrm>
                </p:grpSpPr>
                <p:sp>
                  <p:nvSpPr>
                    <p:cNvPr id="713021" name="Line 31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58" y="-1383"/>
                      <a:ext cx="36" cy="1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3022" name="Line 31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906" y="-1323"/>
                      <a:ext cx="43" cy="24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3023" name="Line 31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2843" y="-1251"/>
                      <a:ext cx="53" cy="29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40404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3024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-3049" y="-1385"/>
                    <a:ext cx="54" cy="237"/>
                  </a:xfrm>
                  <a:custGeom>
                    <a:avLst/>
                    <a:gdLst/>
                    <a:ahLst/>
                    <a:cxnLst>
                      <a:cxn ang="0">
                        <a:pos x="0" y="13"/>
                      </a:cxn>
                      <a:cxn ang="0">
                        <a:pos x="138" y="710"/>
                      </a:cxn>
                      <a:cxn ang="0">
                        <a:pos x="164" y="704"/>
                      </a:cxn>
                      <a:cxn ang="0">
                        <a:pos x="20" y="0"/>
                      </a:cxn>
                      <a:cxn ang="0">
                        <a:pos x="0" y="13"/>
                      </a:cxn>
                    </a:cxnLst>
                    <a:rect l="0" t="0" r="r" b="b"/>
                    <a:pathLst>
                      <a:path w="164" h="710">
                        <a:moveTo>
                          <a:pt x="0" y="13"/>
                        </a:moveTo>
                        <a:lnTo>
                          <a:pt x="138" y="710"/>
                        </a:lnTo>
                        <a:lnTo>
                          <a:pt x="164" y="704"/>
                        </a:lnTo>
                        <a:lnTo>
                          <a:pt x="20" y="0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40404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2837" name="Group 321"/>
                <p:cNvGrpSpPr>
                  <a:grpSpLocks noChangeAspect="1"/>
                </p:cNvGrpSpPr>
                <p:nvPr/>
              </p:nvGrpSpPr>
              <p:grpSpPr bwMode="auto">
                <a:xfrm>
                  <a:off x="-3095" y="-1456"/>
                  <a:ext cx="180" cy="100"/>
                  <a:chOff x="-3095" y="-1456"/>
                  <a:chExt cx="180" cy="100"/>
                </a:xfrm>
              </p:grpSpPr>
              <p:sp>
                <p:nvSpPr>
                  <p:cNvPr id="713026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-3090" y="-1398"/>
                    <a:ext cx="27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1" y="57"/>
                      </a:cxn>
                      <a:cxn ang="0">
                        <a:pos x="81" y="125"/>
                      </a:cxn>
                      <a:cxn ang="0">
                        <a:pos x="63" y="118"/>
                      </a:cxn>
                      <a:cxn ang="0">
                        <a:pos x="44" y="110"/>
                      </a:cxn>
                      <a:cxn ang="0">
                        <a:pos x="29" y="107"/>
                      </a:cxn>
                      <a:cxn ang="0">
                        <a:pos x="12" y="104"/>
                      </a:cxn>
                      <a:cxn ang="0">
                        <a:pos x="0" y="67"/>
                      </a:cxn>
                      <a:cxn ang="0">
                        <a:pos x="12" y="48"/>
                      </a:cxn>
                      <a:cxn ang="0">
                        <a:pos x="20" y="31"/>
                      </a:cxn>
                      <a:cxn ang="0">
                        <a:pos x="28" y="16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1" h="125">
                        <a:moveTo>
                          <a:pt x="35" y="0"/>
                        </a:moveTo>
                        <a:lnTo>
                          <a:pt x="61" y="57"/>
                        </a:lnTo>
                        <a:lnTo>
                          <a:pt x="81" y="125"/>
                        </a:lnTo>
                        <a:lnTo>
                          <a:pt x="63" y="118"/>
                        </a:lnTo>
                        <a:lnTo>
                          <a:pt x="44" y="110"/>
                        </a:lnTo>
                        <a:lnTo>
                          <a:pt x="29" y="107"/>
                        </a:lnTo>
                        <a:lnTo>
                          <a:pt x="12" y="104"/>
                        </a:lnTo>
                        <a:lnTo>
                          <a:pt x="0" y="67"/>
                        </a:lnTo>
                        <a:lnTo>
                          <a:pt x="12" y="48"/>
                        </a:lnTo>
                        <a:lnTo>
                          <a:pt x="20" y="31"/>
                        </a:lnTo>
                        <a:lnTo>
                          <a:pt x="28" y="16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027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-3095" y="-1442"/>
                    <a:ext cx="180" cy="79"/>
                  </a:xfrm>
                  <a:custGeom>
                    <a:avLst/>
                    <a:gdLst/>
                    <a:ahLst/>
                    <a:cxnLst>
                      <a:cxn ang="0">
                        <a:pos x="4" y="207"/>
                      </a:cxn>
                      <a:cxn ang="0">
                        <a:pos x="54" y="179"/>
                      </a:cxn>
                      <a:cxn ang="0">
                        <a:pos x="535" y="0"/>
                      </a:cxn>
                      <a:cxn ang="0">
                        <a:pos x="540" y="7"/>
                      </a:cxn>
                      <a:cxn ang="0">
                        <a:pos x="537" y="28"/>
                      </a:cxn>
                      <a:cxn ang="0">
                        <a:pos x="534" y="39"/>
                      </a:cxn>
                      <a:cxn ang="0">
                        <a:pos x="528" y="44"/>
                      </a:cxn>
                      <a:cxn ang="0">
                        <a:pos x="69" y="219"/>
                      </a:cxn>
                      <a:cxn ang="0">
                        <a:pos x="17" y="235"/>
                      </a:cxn>
                      <a:cxn ang="0">
                        <a:pos x="5" y="230"/>
                      </a:cxn>
                      <a:cxn ang="0">
                        <a:pos x="0" y="219"/>
                      </a:cxn>
                      <a:cxn ang="0">
                        <a:pos x="4" y="207"/>
                      </a:cxn>
                    </a:cxnLst>
                    <a:rect l="0" t="0" r="r" b="b"/>
                    <a:pathLst>
                      <a:path w="540" h="235">
                        <a:moveTo>
                          <a:pt x="4" y="207"/>
                        </a:moveTo>
                        <a:lnTo>
                          <a:pt x="54" y="179"/>
                        </a:lnTo>
                        <a:lnTo>
                          <a:pt x="535" y="0"/>
                        </a:lnTo>
                        <a:lnTo>
                          <a:pt x="540" y="7"/>
                        </a:lnTo>
                        <a:lnTo>
                          <a:pt x="537" y="28"/>
                        </a:lnTo>
                        <a:lnTo>
                          <a:pt x="534" y="39"/>
                        </a:lnTo>
                        <a:lnTo>
                          <a:pt x="528" y="44"/>
                        </a:lnTo>
                        <a:lnTo>
                          <a:pt x="69" y="219"/>
                        </a:lnTo>
                        <a:lnTo>
                          <a:pt x="17" y="235"/>
                        </a:lnTo>
                        <a:lnTo>
                          <a:pt x="5" y="230"/>
                        </a:lnTo>
                        <a:lnTo>
                          <a:pt x="0" y="219"/>
                        </a:lnTo>
                        <a:lnTo>
                          <a:pt x="4" y="207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028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-2952" y="-1432"/>
                    <a:ext cx="35" cy="25"/>
                  </a:xfrm>
                  <a:custGeom>
                    <a:avLst/>
                    <a:gdLst/>
                    <a:ahLst/>
                    <a:cxnLst>
                      <a:cxn ang="0">
                        <a:pos x="0" y="40"/>
                      </a:cxn>
                      <a:cxn ang="0">
                        <a:pos x="43" y="77"/>
                      </a:cxn>
                      <a:cxn ang="0">
                        <a:pos x="105" y="54"/>
                      </a:cxn>
                      <a:cxn ang="0">
                        <a:pos x="106" y="0"/>
                      </a:cxn>
                      <a:cxn ang="0">
                        <a:pos x="0" y="40"/>
                      </a:cxn>
                    </a:cxnLst>
                    <a:rect l="0" t="0" r="r" b="b"/>
                    <a:pathLst>
                      <a:path w="106" h="77">
                        <a:moveTo>
                          <a:pt x="0" y="40"/>
                        </a:moveTo>
                        <a:lnTo>
                          <a:pt x="43" y="77"/>
                        </a:lnTo>
                        <a:lnTo>
                          <a:pt x="105" y="54"/>
                        </a:lnTo>
                        <a:lnTo>
                          <a:pt x="106" y="0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029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-2955" y="-1456"/>
                    <a:ext cx="38" cy="29"/>
                  </a:xfrm>
                  <a:custGeom>
                    <a:avLst/>
                    <a:gdLst/>
                    <a:ahLst/>
                    <a:cxnLst>
                      <a:cxn ang="0">
                        <a:pos x="0" y="87"/>
                      </a:cxn>
                      <a:cxn ang="0">
                        <a:pos x="115" y="44"/>
                      </a:cxn>
                      <a:cxn ang="0">
                        <a:pos x="79" y="0"/>
                      </a:cxn>
                      <a:cxn ang="0">
                        <a:pos x="3" y="26"/>
                      </a:cxn>
                      <a:cxn ang="0">
                        <a:pos x="0" y="87"/>
                      </a:cxn>
                    </a:cxnLst>
                    <a:rect l="0" t="0" r="r" b="b"/>
                    <a:pathLst>
                      <a:path w="115" h="87">
                        <a:moveTo>
                          <a:pt x="0" y="87"/>
                        </a:moveTo>
                        <a:lnTo>
                          <a:pt x="115" y="44"/>
                        </a:lnTo>
                        <a:lnTo>
                          <a:pt x="79" y="0"/>
                        </a:lnTo>
                        <a:lnTo>
                          <a:pt x="3" y="26"/>
                        </a:lnTo>
                        <a:lnTo>
                          <a:pt x="0" y="87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13030" name="Freeform 326"/>
              <p:cNvSpPr>
                <a:spLocks noChangeAspect="1"/>
              </p:cNvSpPr>
              <p:nvPr/>
            </p:nvSpPr>
            <p:spPr bwMode="auto">
              <a:xfrm>
                <a:off x="-3459" y="-1360"/>
                <a:ext cx="1068" cy="454"/>
              </a:xfrm>
              <a:custGeom>
                <a:avLst/>
                <a:gdLst/>
                <a:ahLst/>
                <a:cxnLst>
                  <a:cxn ang="0">
                    <a:pos x="3149" y="684"/>
                  </a:cxn>
                  <a:cxn ang="0">
                    <a:pos x="2987" y="776"/>
                  </a:cxn>
                  <a:cxn ang="0">
                    <a:pos x="2781" y="861"/>
                  </a:cxn>
                  <a:cxn ang="0">
                    <a:pos x="2531" y="938"/>
                  </a:cxn>
                  <a:cxn ang="0">
                    <a:pos x="1350" y="1114"/>
                  </a:cxn>
                  <a:cxn ang="0">
                    <a:pos x="1162" y="1178"/>
                  </a:cxn>
                  <a:cxn ang="0">
                    <a:pos x="961" y="1231"/>
                  </a:cxn>
                  <a:cxn ang="0">
                    <a:pos x="724" y="1285"/>
                  </a:cxn>
                  <a:cxn ang="0">
                    <a:pos x="460" y="1328"/>
                  </a:cxn>
                  <a:cxn ang="0">
                    <a:pos x="328" y="1346"/>
                  </a:cxn>
                  <a:cxn ang="0">
                    <a:pos x="235" y="1358"/>
                  </a:cxn>
                  <a:cxn ang="0">
                    <a:pos x="156" y="1363"/>
                  </a:cxn>
                  <a:cxn ang="0">
                    <a:pos x="86" y="1356"/>
                  </a:cxn>
                  <a:cxn ang="0">
                    <a:pos x="22" y="1340"/>
                  </a:cxn>
                  <a:cxn ang="0">
                    <a:pos x="15" y="1303"/>
                  </a:cxn>
                  <a:cxn ang="0">
                    <a:pos x="71" y="1245"/>
                  </a:cxn>
                  <a:cxn ang="0">
                    <a:pos x="143" y="1187"/>
                  </a:cxn>
                  <a:cxn ang="0">
                    <a:pos x="217" y="1136"/>
                  </a:cxn>
                  <a:cxn ang="0">
                    <a:pos x="337" y="1067"/>
                  </a:cxn>
                  <a:cxn ang="0">
                    <a:pos x="519" y="974"/>
                  </a:cxn>
                  <a:cxn ang="0">
                    <a:pos x="704" y="889"/>
                  </a:cxn>
                  <a:cxn ang="0">
                    <a:pos x="942" y="786"/>
                  </a:cxn>
                  <a:cxn ang="0">
                    <a:pos x="1186" y="702"/>
                  </a:cxn>
                  <a:cxn ang="0">
                    <a:pos x="1297" y="654"/>
                  </a:cxn>
                  <a:cxn ang="0">
                    <a:pos x="1424" y="621"/>
                  </a:cxn>
                  <a:cxn ang="0">
                    <a:pos x="1555" y="607"/>
                  </a:cxn>
                  <a:cxn ang="0">
                    <a:pos x="1693" y="614"/>
                  </a:cxn>
                  <a:cxn ang="0">
                    <a:pos x="1775" y="573"/>
                  </a:cxn>
                  <a:cxn ang="0">
                    <a:pos x="1873" y="532"/>
                  </a:cxn>
                  <a:cxn ang="0">
                    <a:pos x="1984" y="499"/>
                  </a:cxn>
                  <a:cxn ang="0">
                    <a:pos x="2121" y="467"/>
                  </a:cxn>
                  <a:cxn ang="0">
                    <a:pos x="2676" y="9"/>
                  </a:cxn>
                  <a:cxn ang="0">
                    <a:pos x="2737" y="9"/>
                  </a:cxn>
                  <a:cxn ang="0">
                    <a:pos x="2782" y="75"/>
                  </a:cxn>
                  <a:cxn ang="0">
                    <a:pos x="2843" y="354"/>
                  </a:cxn>
                  <a:cxn ang="0">
                    <a:pos x="2969" y="357"/>
                  </a:cxn>
                  <a:cxn ang="0">
                    <a:pos x="3052" y="388"/>
                  </a:cxn>
                  <a:cxn ang="0">
                    <a:pos x="3084" y="453"/>
                  </a:cxn>
                  <a:cxn ang="0">
                    <a:pos x="3085" y="508"/>
                  </a:cxn>
                  <a:cxn ang="0">
                    <a:pos x="3139" y="496"/>
                  </a:cxn>
                  <a:cxn ang="0">
                    <a:pos x="3192" y="544"/>
                  </a:cxn>
                  <a:cxn ang="0">
                    <a:pos x="3204" y="613"/>
                  </a:cxn>
                </a:cxnLst>
                <a:rect l="0" t="0" r="r" b="b"/>
                <a:pathLst>
                  <a:path w="3204" h="1363">
                    <a:moveTo>
                      <a:pt x="3199" y="652"/>
                    </a:moveTo>
                    <a:lnTo>
                      <a:pt x="3149" y="684"/>
                    </a:lnTo>
                    <a:lnTo>
                      <a:pt x="3096" y="716"/>
                    </a:lnTo>
                    <a:lnTo>
                      <a:pt x="2987" y="776"/>
                    </a:lnTo>
                    <a:lnTo>
                      <a:pt x="2893" y="821"/>
                    </a:lnTo>
                    <a:lnTo>
                      <a:pt x="2781" y="861"/>
                    </a:lnTo>
                    <a:lnTo>
                      <a:pt x="2671" y="897"/>
                    </a:lnTo>
                    <a:lnTo>
                      <a:pt x="2531" y="938"/>
                    </a:lnTo>
                    <a:lnTo>
                      <a:pt x="1843" y="1014"/>
                    </a:lnTo>
                    <a:lnTo>
                      <a:pt x="1350" y="1114"/>
                    </a:lnTo>
                    <a:lnTo>
                      <a:pt x="1267" y="1145"/>
                    </a:lnTo>
                    <a:lnTo>
                      <a:pt x="1162" y="1178"/>
                    </a:lnTo>
                    <a:lnTo>
                      <a:pt x="1063" y="1204"/>
                    </a:lnTo>
                    <a:lnTo>
                      <a:pt x="961" y="1231"/>
                    </a:lnTo>
                    <a:lnTo>
                      <a:pt x="849" y="1259"/>
                    </a:lnTo>
                    <a:lnTo>
                      <a:pt x="724" y="1285"/>
                    </a:lnTo>
                    <a:lnTo>
                      <a:pt x="597" y="1307"/>
                    </a:lnTo>
                    <a:lnTo>
                      <a:pt x="460" y="1328"/>
                    </a:lnTo>
                    <a:lnTo>
                      <a:pt x="381" y="1338"/>
                    </a:lnTo>
                    <a:lnTo>
                      <a:pt x="328" y="1346"/>
                    </a:lnTo>
                    <a:lnTo>
                      <a:pt x="282" y="1354"/>
                    </a:lnTo>
                    <a:lnTo>
                      <a:pt x="235" y="1358"/>
                    </a:lnTo>
                    <a:lnTo>
                      <a:pt x="194" y="1362"/>
                    </a:lnTo>
                    <a:lnTo>
                      <a:pt x="156" y="1363"/>
                    </a:lnTo>
                    <a:lnTo>
                      <a:pt x="117" y="1360"/>
                    </a:lnTo>
                    <a:lnTo>
                      <a:pt x="86" y="1356"/>
                    </a:lnTo>
                    <a:lnTo>
                      <a:pt x="55" y="1349"/>
                    </a:lnTo>
                    <a:lnTo>
                      <a:pt x="22" y="1340"/>
                    </a:lnTo>
                    <a:lnTo>
                      <a:pt x="0" y="1329"/>
                    </a:lnTo>
                    <a:lnTo>
                      <a:pt x="15" y="1303"/>
                    </a:lnTo>
                    <a:lnTo>
                      <a:pt x="41" y="1277"/>
                    </a:lnTo>
                    <a:lnTo>
                      <a:pt x="71" y="1245"/>
                    </a:lnTo>
                    <a:lnTo>
                      <a:pt x="107" y="1214"/>
                    </a:lnTo>
                    <a:lnTo>
                      <a:pt x="143" y="1187"/>
                    </a:lnTo>
                    <a:lnTo>
                      <a:pt x="179" y="1162"/>
                    </a:lnTo>
                    <a:lnTo>
                      <a:pt x="217" y="1136"/>
                    </a:lnTo>
                    <a:lnTo>
                      <a:pt x="257" y="1113"/>
                    </a:lnTo>
                    <a:lnTo>
                      <a:pt x="337" y="1067"/>
                    </a:lnTo>
                    <a:lnTo>
                      <a:pt x="432" y="1016"/>
                    </a:lnTo>
                    <a:lnTo>
                      <a:pt x="519" y="974"/>
                    </a:lnTo>
                    <a:lnTo>
                      <a:pt x="617" y="927"/>
                    </a:lnTo>
                    <a:lnTo>
                      <a:pt x="704" y="889"/>
                    </a:lnTo>
                    <a:lnTo>
                      <a:pt x="819" y="834"/>
                    </a:lnTo>
                    <a:lnTo>
                      <a:pt x="942" y="786"/>
                    </a:lnTo>
                    <a:lnTo>
                      <a:pt x="1074" y="742"/>
                    </a:lnTo>
                    <a:lnTo>
                      <a:pt x="1186" y="702"/>
                    </a:lnTo>
                    <a:lnTo>
                      <a:pt x="1239" y="678"/>
                    </a:lnTo>
                    <a:lnTo>
                      <a:pt x="1297" y="654"/>
                    </a:lnTo>
                    <a:lnTo>
                      <a:pt x="1357" y="634"/>
                    </a:lnTo>
                    <a:lnTo>
                      <a:pt x="1424" y="621"/>
                    </a:lnTo>
                    <a:lnTo>
                      <a:pt x="1493" y="612"/>
                    </a:lnTo>
                    <a:lnTo>
                      <a:pt x="1555" y="607"/>
                    </a:lnTo>
                    <a:lnTo>
                      <a:pt x="1624" y="609"/>
                    </a:lnTo>
                    <a:lnTo>
                      <a:pt x="1693" y="614"/>
                    </a:lnTo>
                    <a:lnTo>
                      <a:pt x="1731" y="597"/>
                    </a:lnTo>
                    <a:lnTo>
                      <a:pt x="1775" y="573"/>
                    </a:lnTo>
                    <a:lnTo>
                      <a:pt x="1824" y="553"/>
                    </a:lnTo>
                    <a:lnTo>
                      <a:pt x="1873" y="532"/>
                    </a:lnTo>
                    <a:lnTo>
                      <a:pt x="1923" y="515"/>
                    </a:lnTo>
                    <a:lnTo>
                      <a:pt x="1984" y="499"/>
                    </a:lnTo>
                    <a:lnTo>
                      <a:pt x="2049" y="481"/>
                    </a:lnTo>
                    <a:lnTo>
                      <a:pt x="2121" y="467"/>
                    </a:lnTo>
                    <a:lnTo>
                      <a:pt x="2552" y="347"/>
                    </a:lnTo>
                    <a:lnTo>
                      <a:pt x="2676" y="9"/>
                    </a:lnTo>
                    <a:lnTo>
                      <a:pt x="2706" y="0"/>
                    </a:lnTo>
                    <a:lnTo>
                      <a:pt x="2737" y="9"/>
                    </a:lnTo>
                    <a:lnTo>
                      <a:pt x="2766" y="33"/>
                    </a:lnTo>
                    <a:lnTo>
                      <a:pt x="2782" y="75"/>
                    </a:lnTo>
                    <a:lnTo>
                      <a:pt x="2828" y="367"/>
                    </a:lnTo>
                    <a:lnTo>
                      <a:pt x="2843" y="354"/>
                    </a:lnTo>
                    <a:lnTo>
                      <a:pt x="2904" y="351"/>
                    </a:lnTo>
                    <a:lnTo>
                      <a:pt x="2969" y="357"/>
                    </a:lnTo>
                    <a:lnTo>
                      <a:pt x="3031" y="363"/>
                    </a:lnTo>
                    <a:lnTo>
                      <a:pt x="3052" y="388"/>
                    </a:lnTo>
                    <a:lnTo>
                      <a:pt x="3069" y="412"/>
                    </a:lnTo>
                    <a:lnTo>
                      <a:pt x="3084" y="453"/>
                    </a:lnTo>
                    <a:lnTo>
                      <a:pt x="3087" y="483"/>
                    </a:lnTo>
                    <a:lnTo>
                      <a:pt x="3085" y="508"/>
                    </a:lnTo>
                    <a:lnTo>
                      <a:pt x="3114" y="500"/>
                    </a:lnTo>
                    <a:lnTo>
                      <a:pt x="3139" y="496"/>
                    </a:lnTo>
                    <a:lnTo>
                      <a:pt x="3168" y="512"/>
                    </a:lnTo>
                    <a:lnTo>
                      <a:pt x="3192" y="544"/>
                    </a:lnTo>
                    <a:lnTo>
                      <a:pt x="3199" y="571"/>
                    </a:lnTo>
                    <a:lnTo>
                      <a:pt x="3204" y="613"/>
                    </a:lnTo>
                    <a:lnTo>
                      <a:pt x="3199" y="652"/>
                    </a:lnTo>
                    <a:close/>
                  </a:path>
                </a:pathLst>
              </a:custGeom>
              <a:solidFill>
                <a:srgbClr val="A0A0A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3031" name="Freeform 327"/>
              <p:cNvSpPr>
                <a:spLocks noChangeAspect="1"/>
              </p:cNvSpPr>
              <p:nvPr/>
            </p:nvSpPr>
            <p:spPr bwMode="auto">
              <a:xfrm>
                <a:off x="-2529" y="-822"/>
                <a:ext cx="91" cy="42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274" y="0"/>
                  </a:cxn>
                  <a:cxn ang="0">
                    <a:pos x="274" y="26"/>
                  </a:cxn>
                  <a:cxn ang="0">
                    <a:pos x="0" y="127"/>
                  </a:cxn>
                  <a:cxn ang="0">
                    <a:pos x="0" y="100"/>
                  </a:cxn>
                </a:cxnLst>
                <a:rect l="0" t="0" r="r" b="b"/>
                <a:pathLst>
                  <a:path w="274" h="127">
                    <a:moveTo>
                      <a:pt x="0" y="100"/>
                    </a:moveTo>
                    <a:lnTo>
                      <a:pt x="274" y="0"/>
                    </a:lnTo>
                    <a:lnTo>
                      <a:pt x="274" y="26"/>
                    </a:lnTo>
                    <a:lnTo>
                      <a:pt x="0" y="127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12838" name="Group 328"/>
              <p:cNvGrpSpPr>
                <a:grpSpLocks noChangeAspect="1"/>
              </p:cNvGrpSpPr>
              <p:nvPr/>
            </p:nvGrpSpPr>
            <p:grpSpPr bwMode="auto">
              <a:xfrm>
                <a:off x="-3216" y="-1110"/>
                <a:ext cx="824" cy="361"/>
                <a:chOff x="-3216" y="-1110"/>
                <a:chExt cx="824" cy="361"/>
              </a:xfrm>
            </p:grpSpPr>
            <p:grpSp>
              <p:nvGrpSpPr>
                <p:cNvPr id="712842" name="Group 329"/>
                <p:cNvGrpSpPr>
                  <a:grpSpLocks noChangeAspect="1"/>
                </p:cNvGrpSpPr>
                <p:nvPr/>
              </p:nvGrpSpPr>
              <p:grpSpPr bwMode="auto">
                <a:xfrm>
                  <a:off x="-3216" y="-1110"/>
                  <a:ext cx="778" cy="330"/>
                  <a:chOff x="-3216" y="-1110"/>
                  <a:chExt cx="778" cy="330"/>
                </a:xfrm>
              </p:grpSpPr>
              <p:sp>
                <p:nvSpPr>
                  <p:cNvPr id="713034" name="Freeform 330"/>
                  <p:cNvSpPr>
                    <a:spLocks noChangeAspect="1"/>
                  </p:cNvSpPr>
                  <p:nvPr/>
                </p:nvSpPr>
                <p:spPr bwMode="auto">
                  <a:xfrm>
                    <a:off x="-2849" y="-1018"/>
                    <a:ext cx="321" cy="238"/>
                  </a:xfrm>
                  <a:custGeom>
                    <a:avLst/>
                    <a:gdLst/>
                    <a:ahLst/>
                    <a:cxnLst>
                      <a:cxn ang="0">
                        <a:pos x="422" y="265"/>
                      </a:cxn>
                      <a:cxn ang="0">
                        <a:pos x="963" y="686"/>
                      </a:cxn>
                      <a:cxn ang="0">
                        <a:pos x="963" y="713"/>
                      </a:cxn>
                      <a:cxn ang="0">
                        <a:pos x="808" y="642"/>
                      </a:cxn>
                      <a:cxn ang="0">
                        <a:pos x="596" y="526"/>
                      </a:cxn>
                      <a:cxn ang="0">
                        <a:pos x="357" y="380"/>
                      </a:cxn>
                      <a:cxn ang="0">
                        <a:pos x="203" y="280"/>
                      </a:cxn>
                      <a:cxn ang="0">
                        <a:pos x="0" y="147"/>
                      </a:cxn>
                      <a:cxn ang="0">
                        <a:pos x="185" y="0"/>
                      </a:cxn>
                      <a:cxn ang="0">
                        <a:pos x="422" y="265"/>
                      </a:cxn>
                    </a:cxnLst>
                    <a:rect l="0" t="0" r="r" b="b"/>
                    <a:pathLst>
                      <a:path w="963" h="713">
                        <a:moveTo>
                          <a:pt x="422" y="265"/>
                        </a:moveTo>
                        <a:lnTo>
                          <a:pt x="963" y="686"/>
                        </a:lnTo>
                        <a:lnTo>
                          <a:pt x="963" y="713"/>
                        </a:lnTo>
                        <a:lnTo>
                          <a:pt x="808" y="642"/>
                        </a:lnTo>
                        <a:lnTo>
                          <a:pt x="596" y="526"/>
                        </a:lnTo>
                        <a:lnTo>
                          <a:pt x="357" y="380"/>
                        </a:lnTo>
                        <a:lnTo>
                          <a:pt x="203" y="280"/>
                        </a:lnTo>
                        <a:lnTo>
                          <a:pt x="0" y="147"/>
                        </a:lnTo>
                        <a:lnTo>
                          <a:pt x="185" y="0"/>
                        </a:lnTo>
                        <a:lnTo>
                          <a:pt x="422" y="265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712847" name="Group 33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216" y="-1110"/>
                    <a:ext cx="777" cy="321"/>
                    <a:chOff x="-3216" y="-1110"/>
                    <a:chExt cx="777" cy="321"/>
                  </a:xfrm>
                </p:grpSpPr>
                <p:sp>
                  <p:nvSpPr>
                    <p:cNvPr id="713036" name="Freeform 3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16" y="-1110"/>
                      <a:ext cx="771" cy="314"/>
                    </a:xfrm>
                    <a:custGeom>
                      <a:avLst/>
                      <a:gdLst/>
                      <a:ahLst/>
                      <a:cxnLst>
                        <a:cxn ang="0">
                          <a:pos x="543" y="442"/>
                        </a:cxn>
                        <a:cxn ang="0">
                          <a:pos x="485" y="430"/>
                        </a:cxn>
                        <a:cxn ang="0">
                          <a:pos x="413" y="420"/>
                        </a:cxn>
                        <a:cxn ang="0">
                          <a:pos x="350" y="426"/>
                        </a:cxn>
                        <a:cxn ang="0">
                          <a:pos x="295" y="432"/>
                        </a:cxn>
                        <a:cxn ang="0">
                          <a:pos x="243" y="436"/>
                        </a:cxn>
                        <a:cxn ang="0">
                          <a:pos x="195" y="433"/>
                        </a:cxn>
                        <a:cxn ang="0">
                          <a:pos x="150" y="427"/>
                        </a:cxn>
                        <a:cxn ang="0">
                          <a:pos x="101" y="422"/>
                        </a:cxn>
                        <a:cxn ang="0">
                          <a:pos x="53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5" y="339"/>
                        </a:cxn>
                        <a:cxn ang="0">
                          <a:pos x="191" y="310"/>
                        </a:cxn>
                        <a:cxn ang="0">
                          <a:pos x="268" y="282"/>
                        </a:cxn>
                        <a:cxn ang="0">
                          <a:pos x="340" y="261"/>
                        </a:cxn>
                        <a:cxn ang="0">
                          <a:pos x="415" y="240"/>
                        </a:cxn>
                        <a:cxn ang="0">
                          <a:pos x="499" y="218"/>
                        </a:cxn>
                        <a:cxn ang="0">
                          <a:pos x="586" y="198"/>
                        </a:cxn>
                        <a:cxn ang="0">
                          <a:pos x="646" y="158"/>
                        </a:cxn>
                        <a:cxn ang="0">
                          <a:pos x="695" y="132"/>
                        </a:cxn>
                        <a:cxn ang="0">
                          <a:pos x="749" y="99"/>
                        </a:cxn>
                        <a:cxn ang="0">
                          <a:pos x="808" y="73"/>
                        </a:cxn>
                        <a:cxn ang="0">
                          <a:pos x="875" y="49"/>
                        </a:cxn>
                        <a:cxn ang="0">
                          <a:pos x="966" y="26"/>
                        </a:cxn>
                        <a:cxn ang="0">
                          <a:pos x="1086" y="8"/>
                        </a:cxn>
                        <a:cxn ang="0">
                          <a:pos x="1191" y="2"/>
                        </a:cxn>
                        <a:cxn ang="0">
                          <a:pos x="1299" y="0"/>
                        </a:cxn>
                        <a:cxn ang="0">
                          <a:pos x="1425" y="2"/>
                        </a:cxn>
                        <a:cxn ang="0">
                          <a:pos x="1525" y="15"/>
                        </a:cxn>
                        <a:cxn ang="0">
                          <a:pos x="1630" y="27"/>
                        </a:cxn>
                        <a:cxn ang="0">
                          <a:pos x="1726" y="48"/>
                        </a:cxn>
                        <a:cxn ang="0">
                          <a:pos x="1811" y="189"/>
                        </a:cxn>
                        <a:cxn ang="0">
                          <a:pos x="1931" y="369"/>
                        </a:cxn>
                        <a:cxn ang="0">
                          <a:pos x="2068" y="568"/>
                        </a:cxn>
                        <a:cxn ang="0">
                          <a:pos x="2211" y="753"/>
                        </a:cxn>
                        <a:cxn ang="0">
                          <a:pos x="2312" y="857"/>
                        </a:cxn>
                        <a:cxn ang="0">
                          <a:pos x="2056" y="943"/>
                        </a:cxn>
                        <a:cxn ang="0">
                          <a:pos x="1900" y="826"/>
                        </a:cxn>
                        <a:cxn ang="0">
                          <a:pos x="1703" y="711"/>
                        </a:cxn>
                        <a:cxn ang="0">
                          <a:pos x="1495" y="592"/>
                        </a:cxn>
                        <a:cxn ang="0">
                          <a:pos x="1310" y="465"/>
                        </a:cxn>
                        <a:cxn ang="0">
                          <a:pos x="1139" y="399"/>
                        </a:cxn>
                        <a:cxn ang="0">
                          <a:pos x="1068" y="427"/>
                        </a:cxn>
                        <a:cxn ang="0">
                          <a:pos x="1016" y="437"/>
                        </a:cxn>
                        <a:cxn ang="0">
                          <a:pos x="960" y="447"/>
                        </a:cxn>
                        <a:cxn ang="0">
                          <a:pos x="898" y="453"/>
                        </a:cxn>
                        <a:cxn ang="0">
                          <a:pos x="840" y="459"/>
                        </a:cxn>
                        <a:cxn ang="0">
                          <a:pos x="782" y="463"/>
                        </a:cxn>
                        <a:cxn ang="0">
                          <a:pos x="728" y="461"/>
                        </a:cxn>
                        <a:cxn ang="0">
                          <a:pos x="662" y="456"/>
                        </a:cxn>
                        <a:cxn ang="0">
                          <a:pos x="609" y="450"/>
                        </a:cxn>
                        <a:cxn ang="0">
                          <a:pos x="543" y="442"/>
                        </a:cxn>
                      </a:cxnLst>
                      <a:rect l="0" t="0" r="r" b="b"/>
                      <a:pathLst>
                        <a:path w="2312" h="943">
                          <a:moveTo>
                            <a:pt x="543" y="442"/>
                          </a:moveTo>
                          <a:lnTo>
                            <a:pt x="485" y="430"/>
                          </a:lnTo>
                          <a:lnTo>
                            <a:pt x="413" y="420"/>
                          </a:lnTo>
                          <a:lnTo>
                            <a:pt x="350" y="426"/>
                          </a:lnTo>
                          <a:lnTo>
                            <a:pt x="295" y="432"/>
                          </a:lnTo>
                          <a:lnTo>
                            <a:pt x="243" y="436"/>
                          </a:lnTo>
                          <a:lnTo>
                            <a:pt x="195" y="433"/>
                          </a:lnTo>
                          <a:lnTo>
                            <a:pt x="150" y="427"/>
                          </a:lnTo>
                          <a:lnTo>
                            <a:pt x="101" y="422"/>
                          </a:lnTo>
                          <a:lnTo>
                            <a:pt x="53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5" y="339"/>
                          </a:lnTo>
                          <a:lnTo>
                            <a:pt x="191" y="310"/>
                          </a:lnTo>
                          <a:lnTo>
                            <a:pt x="268" y="282"/>
                          </a:lnTo>
                          <a:lnTo>
                            <a:pt x="340" y="261"/>
                          </a:lnTo>
                          <a:lnTo>
                            <a:pt x="415" y="240"/>
                          </a:lnTo>
                          <a:lnTo>
                            <a:pt x="499" y="218"/>
                          </a:lnTo>
                          <a:lnTo>
                            <a:pt x="586" y="198"/>
                          </a:lnTo>
                          <a:lnTo>
                            <a:pt x="646" y="158"/>
                          </a:lnTo>
                          <a:lnTo>
                            <a:pt x="695" y="132"/>
                          </a:lnTo>
                          <a:lnTo>
                            <a:pt x="749" y="99"/>
                          </a:lnTo>
                          <a:lnTo>
                            <a:pt x="808" y="73"/>
                          </a:lnTo>
                          <a:lnTo>
                            <a:pt x="875" y="49"/>
                          </a:lnTo>
                          <a:lnTo>
                            <a:pt x="966" y="26"/>
                          </a:lnTo>
                          <a:lnTo>
                            <a:pt x="1086" y="8"/>
                          </a:lnTo>
                          <a:lnTo>
                            <a:pt x="1191" y="2"/>
                          </a:lnTo>
                          <a:lnTo>
                            <a:pt x="1299" y="0"/>
                          </a:lnTo>
                          <a:lnTo>
                            <a:pt x="1425" y="2"/>
                          </a:lnTo>
                          <a:lnTo>
                            <a:pt x="1525" y="15"/>
                          </a:lnTo>
                          <a:lnTo>
                            <a:pt x="1630" y="27"/>
                          </a:lnTo>
                          <a:lnTo>
                            <a:pt x="1726" y="48"/>
                          </a:lnTo>
                          <a:lnTo>
                            <a:pt x="1811" y="189"/>
                          </a:lnTo>
                          <a:lnTo>
                            <a:pt x="1931" y="369"/>
                          </a:lnTo>
                          <a:lnTo>
                            <a:pt x="2068" y="568"/>
                          </a:lnTo>
                          <a:lnTo>
                            <a:pt x="2211" y="753"/>
                          </a:lnTo>
                          <a:lnTo>
                            <a:pt x="2312" y="857"/>
                          </a:lnTo>
                          <a:lnTo>
                            <a:pt x="2056" y="943"/>
                          </a:lnTo>
                          <a:lnTo>
                            <a:pt x="1900" y="826"/>
                          </a:lnTo>
                          <a:lnTo>
                            <a:pt x="1703" y="711"/>
                          </a:lnTo>
                          <a:lnTo>
                            <a:pt x="1495" y="592"/>
                          </a:lnTo>
                          <a:lnTo>
                            <a:pt x="1310" y="465"/>
                          </a:lnTo>
                          <a:lnTo>
                            <a:pt x="1139" y="399"/>
                          </a:lnTo>
                          <a:lnTo>
                            <a:pt x="1068" y="427"/>
                          </a:lnTo>
                          <a:lnTo>
                            <a:pt x="1016" y="437"/>
                          </a:lnTo>
                          <a:lnTo>
                            <a:pt x="960" y="447"/>
                          </a:lnTo>
                          <a:lnTo>
                            <a:pt x="898" y="453"/>
                          </a:lnTo>
                          <a:lnTo>
                            <a:pt x="840" y="459"/>
                          </a:lnTo>
                          <a:lnTo>
                            <a:pt x="782" y="463"/>
                          </a:lnTo>
                          <a:lnTo>
                            <a:pt x="728" y="461"/>
                          </a:lnTo>
                          <a:lnTo>
                            <a:pt x="662" y="456"/>
                          </a:lnTo>
                          <a:lnTo>
                            <a:pt x="609" y="450"/>
                          </a:lnTo>
                          <a:lnTo>
                            <a:pt x="543" y="442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3037" name="Freeform 33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3209" y="-1107"/>
                      <a:ext cx="770" cy="318"/>
                    </a:xfrm>
                    <a:custGeom>
                      <a:avLst/>
                      <a:gdLst/>
                      <a:ahLst/>
                      <a:cxnLst>
                        <a:cxn ang="0">
                          <a:pos x="541" y="443"/>
                        </a:cxn>
                        <a:cxn ang="0">
                          <a:pos x="483" y="430"/>
                        </a:cxn>
                        <a:cxn ang="0">
                          <a:pos x="411" y="419"/>
                        </a:cxn>
                        <a:cxn ang="0">
                          <a:pos x="350" y="427"/>
                        </a:cxn>
                        <a:cxn ang="0">
                          <a:pos x="294" y="432"/>
                        </a:cxn>
                        <a:cxn ang="0">
                          <a:pos x="243" y="437"/>
                        </a:cxn>
                        <a:cxn ang="0">
                          <a:pos x="194" y="433"/>
                        </a:cxn>
                        <a:cxn ang="0">
                          <a:pos x="150" y="428"/>
                        </a:cxn>
                        <a:cxn ang="0">
                          <a:pos x="101" y="422"/>
                        </a:cxn>
                        <a:cxn ang="0">
                          <a:pos x="51" y="414"/>
                        </a:cxn>
                        <a:cxn ang="0">
                          <a:pos x="0" y="403"/>
                        </a:cxn>
                        <a:cxn ang="0">
                          <a:pos x="65" y="367"/>
                        </a:cxn>
                        <a:cxn ang="0">
                          <a:pos x="124" y="339"/>
                        </a:cxn>
                        <a:cxn ang="0">
                          <a:pos x="190" y="310"/>
                        </a:cxn>
                        <a:cxn ang="0">
                          <a:pos x="267" y="283"/>
                        </a:cxn>
                        <a:cxn ang="0">
                          <a:pos x="339" y="262"/>
                        </a:cxn>
                        <a:cxn ang="0">
                          <a:pos x="415" y="241"/>
                        </a:cxn>
                        <a:cxn ang="0">
                          <a:pos x="498" y="218"/>
                        </a:cxn>
                        <a:cxn ang="0">
                          <a:pos x="585" y="197"/>
                        </a:cxn>
                        <a:cxn ang="0">
                          <a:pos x="645" y="159"/>
                        </a:cxn>
                        <a:cxn ang="0">
                          <a:pos x="693" y="133"/>
                        </a:cxn>
                        <a:cxn ang="0">
                          <a:pos x="749" y="100"/>
                        </a:cxn>
                        <a:cxn ang="0">
                          <a:pos x="808" y="74"/>
                        </a:cxn>
                        <a:cxn ang="0">
                          <a:pos x="875" y="50"/>
                        </a:cxn>
                        <a:cxn ang="0">
                          <a:pos x="965" y="27"/>
                        </a:cxn>
                        <a:cxn ang="0">
                          <a:pos x="1086" y="8"/>
                        </a:cxn>
                        <a:cxn ang="0">
                          <a:pos x="1191" y="3"/>
                        </a:cxn>
                        <a:cxn ang="0">
                          <a:pos x="1299" y="0"/>
                        </a:cxn>
                        <a:cxn ang="0">
                          <a:pos x="1424" y="3"/>
                        </a:cxn>
                        <a:cxn ang="0">
                          <a:pos x="1524" y="15"/>
                        </a:cxn>
                        <a:cxn ang="0">
                          <a:pos x="1629" y="28"/>
                        </a:cxn>
                        <a:cxn ang="0">
                          <a:pos x="1726" y="49"/>
                        </a:cxn>
                        <a:cxn ang="0">
                          <a:pos x="1811" y="190"/>
                        </a:cxn>
                        <a:cxn ang="0">
                          <a:pos x="1930" y="370"/>
                        </a:cxn>
                        <a:cxn ang="0">
                          <a:pos x="2068" y="569"/>
                        </a:cxn>
                        <a:cxn ang="0">
                          <a:pos x="2210" y="754"/>
                        </a:cxn>
                        <a:cxn ang="0">
                          <a:pos x="2311" y="857"/>
                        </a:cxn>
                        <a:cxn ang="0">
                          <a:pos x="2040" y="955"/>
                        </a:cxn>
                        <a:cxn ang="0">
                          <a:pos x="1853" y="859"/>
                        </a:cxn>
                        <a:cxn ang="0">
                          <a:pos x="1656" y="745"/>
                        </a:cxn>
                        <a:cxn ang="0">
                          <a:pos x="1452" y="620"/>
                        </a:cxn>
                        <a:cxn ang="0">
                          <a:pos x="1279" y="507"/>
                        </a:cxn>
                        <a:cxn ang="0">
                          <a:pos x="1134" y="416"/>
                        </a:cxn>
                        <a:cxn ang="0">
                          <a:pos x="1066" y="428"/>
                        </a:cxn>
                        <a:cxn ang="0">
                          <a:pos x="1015" y="438"/>
                        </a:cxn>
                        <a:cxn ang="0">
                          <a:pos x="960" y="448"/>
                        </a:cxn>
                        <a:cxn ang="0">
                          <a:pos x="898" y="454"/>
                        </a:cxn>
                        <a:cxn ang="0">
                          <a:pos x="840" y="460"/>
                        </a:cxn>
                        <a:cxn ang="0">
                          <a:pos x="780" y="464"/>
                        </a:cxn>
                        <a:cxn ang="0">
                          <a:pos x="727" y="461"/>
                        </a:cxn>
                        <a:cxn ang="0">
                          <a:pos x="662" y="455"/>
                        </a:cxn>
                        <a:cxn ang="0">
                          <a:pos x="609" y="450"/>
                        </a:cxn>
                        <a:cxn ang="0">
                          <a:pos x="541" y="443"/>
                        </a:cxn>
                      </a:cxnLst>
                      <a:rect l="0" t="0" r="r" b="b"/>
                      <a:pathLst>
                        <a:path w="2311" h="955">
                          <a:moveTo>
                            <a:pt x="541" y="443"/>
                          </a:moveTo>
                          <a:lnTo>
                            <a:pt x="483" y="430"/>
                          </a:lnTo>
                          <a:lnTo>
                            <a:pt x="411" y="419"/>
                          </a:lnTo>
                          <a:lnTo>
                            <a:pt x="350" y="427"/>
                          </a:lnTo>
                          <a:lnTo>
                            <a:pt x="294" y="432"/>
                          </a:lnTo>
                          <a:lnTo>
                            <a:pt x="243" y="437"/>
                          </a:lnTo>
                          <a:lnTo>
                            <a:pt x="194" y="433"/>
                          </a:lnTo>
                          <a:lnTo>
                            <a:pt x="150" y="428"/>
                          </a:lnTo>
                          <a:lnTo>
                            <a:pt x="101" y="422"/>
                          </a:lnTo>
                          <a:lnTo>
                            <a:pt x="51" y="414"/>
                          </a:lnTo>
                          <a:lnTo>
                            <a:pt x="0" y="403"/>
                          </a:lnTo>
                          <a:lnTo>
                            <a:pt x="65" y="367"/>
                          </a:lnTo>
                          <a:lnTo>
                            <a:pt x="124" y="339"/>
                          </a:lnTo>
                          <a:lnTo>
                            <a:pt x="190" y="310"/>
                          </a:lnTo>
                          <a:lnTo>
                            <a:pt x="267" y="283"/>
                          </a:lnTo>
                          <a:lnTo>
                            <a:pt x="339" y="262"/>
                          </a:lnTo>
                          <a:lnTo>
                            <a:pt x="415" y="241"/>
                          </a:lnTo>
                          <a:lnTo>
                            <a:pt x="498" y="218"/>
                          </a:lnTo>
                          <a:lnTo>
                            <a:pt x="585" y="197"/>
                          </a:lnTo>
                          <a:lnTo>
                            <a:pt x="645" y="159"/>
                          </a:lnTo>
                          <a:lnTo>
                            <a:pt x="693" y="133"/>
                          </a:lnTo>
                          <a:lnTo>
                            <a:pt x="749" y="100"/>
                          </a:lnTo>
                          <a:lnTo>
                            <a:pt x="808" y="74"/>
                          </a:lnTo>
                          <a:lnTo>
                            <a:pt x="875" y="50"/>
                          </a:lnTo>
                          <a:lnTo>
                            <a:pt x="965" y="27"/>
                          </a:lnTo>
                          <a:lnTo>
                            <a:pt x="1086" y="8"/>
                          </a:lnTo>
                          <a:lnTo>
                            <a:pt x="1191" y="3"/>
                          </a:lnTo>
                          <a:lnTo>
                            <a:pt x="1299" y="0"/>
                          </a:lnTo>
                          <a:lnTo>
                            <a:pt x="1424" y="3"/>
                          </a:lnTo>
                          <a:lnTo>
                            <a:pt x="1524" y="15"/>
                          </a:lnTo>
                          <a:lnTo>
                            <a:pt x="1629" y="28"/>
                          </a:lnTo>
                          <a:lnTo>
                            <a:pt x="1726" y="49"/>
                          </a:lnTo>
                          <a:lnTo>
                            <a:pt x="1811" y="190"/>
                          </a:lnTo>
                          <a:lnTo>
                            <a:pt x="1930" y="370"/>
                          </a:lnTo>
                          <a:lnTo>
                            <a:pt x="2068" y="569"/>
                          </a:lnTo>
                          <a:lnTo>
                            <a:pt x="2210" y="754"/>
                          </a:lnTo>
                          <a:lnTo>
                            <a:pt x="2311" y="857"/>
                          </a:lnTo>
                          <a:lnTo>
                            <a:pt x="2040" y="955"/>
                          </a:lnTo>
                          <a:lnTo>
                            <a:pt x="1853" y="859"/>
                          </a:lnTo>
                          <a:lnTo>
                            <a:pt x="1656" y="745"/>
                          </a:lnTo>
                          <a:lnTo>
                            <a:pt x="1452" y="620"/>
                          </a:lnTo>
                          <a:lnTo>
                            <a:pt x="1279" y="507"/>
                          </a:lnTo>
                          <a:lnTo>
                            <a:pt x="1134" y="416"/>
                          </a:lnTo>
                          <a:lnTo>
                            <a:pt x="1066" y="428"/>
                          </a:lnTo>
                          <a:lnTo>
                            <a:pt x="1015" y="438"/>
                          </a:lnTo>
                          <a:lnTo>
                            <a:pt x="960" y="448"/>
                          </a:lnTo>
                          <a:lnTo>
                            <a:pt x="898" y="454"/>
                          </a:lnTo>
                          <a:lnTo>
                            <a:pt x="840" y="460"/>
                          </a:lnTo>
                          <a:lnTo>
                            <a:pt x="780" y="464"/>
                          </a:lnTo>
                          <a:lnTo>
                            <a:pt x="727" y="461"/>
                          </a:lnTo>
                          <a:lnTo>
                            <a:pt x="662" y="455"/>
                          </a:lnTo>
                          <a:lnTo>
                            <a:pt x="609" y="450"/>
                          </a:lnTo>
                          <a:lnTo>
                            <a:pt x="541" y="443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13038" name="Freeform 334"/>
                  <p:cNvSpPr>
                    <a:spLocks noChangeAspect="1"/>
                  </p:cNvSpPr>
                  <p:nvPr/>
                </p:nvSpPr>
                <p:spPr bwMode="auto">
                  <a:xfrm>
                    <a:off x="-2833" y="-1027"/>
                    <a:ext cx="145" cy="60"/>
                  </a:xfrm>
                  <a:custGeom>
                    <a:avLst/>
                    <a:gdLst/>
                    <a:ahLst/>
                    <a:cxnLst>
                      <a:cxn ang="0">
                        <a:pos x="0" y="180"/>
                      </a:cxn>
                      <a:cxn ang="0">
                        <a:pos x="58" y="128"/>
                      </a:cxn>
                      <a:cxn ang="0">
                        <a:pos x="109" y="88"/>
                      </a:cxn>
                      <a:cxn ang="0">
                        <a:pos x="167" y="55"/>
                      </a:cxn>
                      <a:cxn ang="0">
                        <a:pos x="220" y="30"/>
                      </a:cxn>
                      <a:cxn ang="0">
                        <a:pos x="280" y="11"/>
                      </a:cxn>
                      <a:cxn ang="0">
                        <a:pos x="328" y="5"/>
                      </a:cxn>
                      <a:cxn ang="0">
                        <a:pos x="380" y="0"/>
                      </a:cxn>
                      <a:cxn ang="0">
                        <a:pos x="437" y="5"/>
                      </a:cxn>
                    </a:cxnLst>
                    <a:rect l="0" t="0" r="r" b="b"/>
                    <a:pathLst>
                      <a:path w="437" h="180">
                        <a:moveTo>
                          <a:pt x="0" y="180"/>
                        </a:moveTo>
                        <a:lnTo>
                          <a:pt x="58" y="128"/>
                        </a:lnTo>
                        <a:lnTo>
                          <a:pt x="109" y="88"/>
                        </a:lnTo>
                        <a:lnTo>
                          <a:pt x="167" y="55"/>
                        </a:lnTo>
                        <a:lnTo>
                          <a:pt x="220" y="30"/>
                        </a:lnTo>
                        <a:lnTo>
                          <a:pt x="280" y="11"/>
                        </a:lnTo>
                        <a:lnTo>
                          <a:pt x="328" y="5"/>
                        </a:lnTo>
                        <a:lnTo>
                          <a:pt x="380" y="0"/>
                        </a:lnTo>
                        <a:lnTo>
                          <a:pt x="437" y="5"/>
                        </a:lnTo>
                      </a:path>
                    </a:pathLst>
                  </a:custGeom>
                  <a:noFill/>
                  <a:ln w="4763">
                    <a:solidFill>
                      <a:srgbClr val="60606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712854" name="Group 33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07" y="-1093"/>
                    <a:ext cx="269" cy="286"/>
                    <a:chOff x="-2707" y="-1093"/>
                    <a:chExt cx="269" cy="286"/>
                  </a:xfrm>
                </p:grpSpPr>
                <p:sp>
                  <p:nvSpPr>
                    <p:cNvPr id="713040" name="Freeform 33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707" y="-1093"/>
                      <a:ext cx="269" cy="286"/>
                    </a:xfrm>
                    <a:custGeom>
                      <a:avLst/>
                      <a:gdLst/>
                      <a:ahLst/>
                      <a:cxnLst>
                        <a:cxn ang="0">
                          <a:pos x="228" y="0"/>
                        </a:cxn>
                        <a:cxn ang="0">
                          <a:pos x="809" y="811"/>
                        </a:cxn>
                        <a:cxn ang="0">
                          <a:pos x="687" y="856"/>
                        </a:cxn>
                        <a:cxn ang="0">
                          <a:pos x="0" y="46"/>
                        </a:cxn>
                        <a:cxn ang="0">
                          <a:pos x="228" y="0"/>
                        </a:cxn>
                      </a:cxnLst>
                      <a:rect l="0" t="0" r="r" b="b"/>
                      <a:pathLst>
                        <a:path w="809" h="856">
                          <a:moveTo>
                            <a:pt x="228" y="0"/>
                          </a:moveTo>
                          <a:lnTo>
                            <a:pt x="809" y="811"/>
                          </a:lnTo>
                          <a:lnTo>
                            <a:pt x="687" y="856"/>
                          </a:lnTo>
                          <a:lnTo>
                            <a:pt x="0" y="46"/>
                          </a:lnTo>
                          <a:lnTo>
                            <a:pt x="228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A0A0A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12855" name="Group 33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631" y="-1016"/>
                      <a:ext cx="156" cy="157"/>
                      <a:chOff x="-2631" y="-1016"/>
                      <a:chExt cx="156" cy="157"/>
                    </a:xfrm>
                  </p:grpSpPr>
                  <p:sp>
                    <p:nvSpPr>
                      <p:cNvPr id="713042" name="Line 33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631" y="-1016"/>
                        <a:ext cx="60" cy="24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3043" name="Line 33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69" y="-942"/>
                        <a:ext cx="49" cy="22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3044" name="Line 34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-2517" y="-878"/>
                        <a:ext cx="42" cy="19"/>
                      </a:xfrm>
                      <a:prstGeom prst="line">
                        <a:avLst/>
                      </a:prstGeom>
                      <a:noFill/>
                      <a:ln w="4763">
                        <a:solidFill>
                          <a:srgbClr val="40404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713045" name="Freeform 341"/>
                  <p:cNvSpPr>
                    <a:spLocks noChangeAspect="1"/>
                  </p:cNvSpPr>
                  <p:nvPr/>
                </p:nvSpPr>
                <p:spPr bwMode="auto">
                  <a:xfrm>
                    <a:off x="-2709" y="-1078"/>
                    <a:ext cx="232" cy="27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96" y="819"/>
                      </a:cxn>
                      <a:cxn ang="0">
                        <a:pos x="677" y="833"/>
                      </a:cxn>
                      <a:cxn ang="0">
                        <a:pos x="0" y="3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696" h="833">
                        <a:moveTo>
                          <a:pt x="0" y="0"/>
                        </a:moveTo>
                        <a:lnTo>
                          <a:pt x="696" y="819"/>
                        </a:lnTo>
                        <a:lnTo>
                          <a:pt x="677" y="833"/>
                        </a:lnTo>
                        <a:lnTo>
                          <a:pt x="0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2857" name="Group 342"/>
                <p:cNvGrpSpPr>
                  <a:grpSpLocks noChangeAspect="1"/>
                </p:cNvGrpSpPr>
                <p:nvPr/>
              </p:nvGrpSpPr>
              <p:grpSpPr bwMode="auto">
                <a:xfrm>
                  <a:off x="-2572" y="-850"/>
                  <a:ext cx="180" cy="101"/>
                  <a:chOff x="-2572" y="-850"/>
                  <a:chExt cx="180" cy="101"/>
                </a:xfrm>
              </p:grpSpPr>
              <p:sp>
                <p:nvSpPr>
                  <p:cNvPr id="713047" name="Freeform 343"/>
                  <p:cNvSpPr>
                    <a:spLocks noChangeAspect="1"/>
                  </p:cNvSpPr>
                  <p:nvPr/>
                </p:nvSpPr>
                <p:spPr bwMode="auto">
                  <a:xfrm>
                    <a:off x="-2566" y="-791"/>
                    <a:ext cx="26" cy="42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62" y="58"/>
                      </a:cxn>
                      <a:cxn ang="0">
                        <a:pos x="80" y="126"/>
                      </a:cxn>
                      <a:cxn ang="0">
                        <a:pos x="63" y="117"/>
                      </a:cxn>
                      <a:cxn ang="0">
                        <a:pos x="45" y="110"/>
                      </a:cxn>
                      <a:cxn ang="0">
                        <a:pos x="29" y="106"/>
                      </a:cxn>
                      <a:cxn ang="0">
                        <a:pos x="12" y="103"/>
                      </a:cxn>
                      <a:cxn ang="0">
                        <a:pos x="0" y="69"/>
                      </a:cxn>
                      <a:cxn ang="0">
                        <a:pos x="12" y="50"/>
                      </a:cxn>
                      <a:cxn ang="0">
                        <a:pos x="21" y="33"/>
                      </a:cxn>
                      <a:cxn ang="0">
                        <a:pos x="28" y="19"/>
                      </a:cxn>
                      <a:cxn ang="0">
                        <a:pos x="35" y="0"/>
                      </a:cxn>
                    </a:cxnLst>
                    <a:rect l="0" t="0" r="r" b="b"/>
                    <a:pathLst>
                      <a:path w="80" h="126">
                        <a:moveTo>
                          <a:pt x="35" y="0"/>
                        </a:moveTo>
                        <a:lnTo>
                          <a:pt x="62" y="58"/>
                        </a:lnTo>
                        <a:lnTo>
                          <a:pt x="80" y="126"/>
                        </a:lnTo>
                        <a:lnTo>
                          <a:pt x="63" y="117"/>
                        </a:lnTo>
                        <a:lnTo>
                          <a:pt x="45" y="110"/>
                        </a:lnTo>
                        <a:lnTo>
                          <a:pt x="29" y="106"/>
                        </a:lnTo>
                        <a:lnTo>
                          <a:pt x="12" y="103"/>
                        </a:lnTo>
                        <a:lnTo>
                          <a:pt x="0" y="69"/>
                        </a:lnTo>
                        <a:lnTo>
                          <a:pt x="12" y="50"/>
                        </a:lnTo>
                        <a:lnTo>
                          <a:pt x="21" y="33"/>
                        </a:lnTo>
                        <a:lnTo>
                          <a:pt x="28" y="19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048" name="Freeform 344"/>
                  <p:cNvSpPr>
                    <a:spLocks noChangeAspect="1"/>
                  </p:cNvSpPr>
                  <p:nvPr/>
                </p:nvSpPr>
                <p:spPr bwMode="auto">
                  <a:xfrm>
                    <a:off x="-2572" y="-834"/>
                    <a:ext cx="180" cy="77"/>
                  </a:xfrm>
                  <a:custGeom>
                    <a:avLst/>
                    <a:gdLst/>
                    <a:ahLst/>
                    <a:cxnLst>
                      <a:cxn ang="0">
                        <a:pos x="4" y="208"/>
                      </a:cxn>
                      <a:cxn ang="0">
                        <a:pos x="54" y="180"/>
                      </a:cxn>
                      <a:cxn ang="0">
                        <a:pos x="535" y="0"/>
                      </a:cxn>
                      <a:cxn ang="0">
                        <a:pos x="541" y="8"/>
                      </a:cxn>
                      <a:cxn ang="0">
                        <a:pos x="538" y="28"/>
                      </a:cxn>
                      <a:cxn ang="0">
                        <a:pos x="534" y="39"/>
                      </a:cxn>
                      <a:cxn ang="0">
                        <a:pos x="529" y="45"/>
                      </a:cxn>
                      <a:cxn ang="0">
                        <a:pos x="70" y="220"/>
                      </a:cxn>
                      <a:cxn ang="0">
                        <a:pos x="17" y="233"/>
                      </a:cxn>
                      <a:cxn ang="0">
                        <a:pos x="6" y="230"/>
                      </a:cxn>
                      <a:cxn ang="0">
                        <a:pos x="0" y="220"/>
                      </a:cxn>
                      <a:cxn ang="0">
                        <a:pos x="4" y="208"/>
                      </a:cxn>
                    </a:cxnLst>
                    <a:rect l="0" t="0" r="r" b="b"/>
                    <a:pathLst>
                      <a:path w="541" h="233">
                        <a:moveTo>
                          <a:pt x="4" y="208"/>
                        </a:moveTo>
                        <a:lnTo>
                          <a:pt x="54" y="180"/>
                        </a:lnTo>
                        <a:lnTo>
                          <a:pt x="535" y="0"/>
                        </a:lnTo>
                        <a:lnTo>
                          <a:pt x="541" y="8"/>
                        </a:lnTo>
                        <a:lnTo>
                          <a:pt x="538" y="28"/>
                        </a:lnTo>
                        <a:lnTo>
                          <a:pt x="534" y="39"/>
                        </a:lnTo>
                        <a:lnTo>
                          <a:pt x="529" y="45"/>
                        </a:lnTo>
                        <a:lnTo>
                          <a:pt x="70" y="220"/>
                        </a:lnTo>
                        <a:lnTo>
                          <a:pt x="17" y="233"/>
                        </a:lnTo>
                        <a:lnTo>
                          <a:pt x="6" y="230"/>
                        </a:lnTo>
                        <a:lnTo>
                          <a:pt x="0" y="220"/>
                        </a:lnTo>
                        <a:lnTo>
                          <a:pt x="4" y="20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049" name="Freeform 345"/>
                  <p:cNvSpPr>
                    <a:spLocks noChangeAspect="1"/>
                  </p:cNvSpPr>
                  <p:nvPr/>
                </p:nvSpPr>
                <p:spPr bwMode="auto">
                  <a:xfrm>
                    <a:off x="-2429" y="-824"/>
                    <a:ext cx="35" cy="24"/>
                  </a:xfrm>
                  <a:custGeom>
                    <a:avLst/>
                    <a:gdLst/>
                    <a:ahLst/>
                    <a:cxnLst>
                      <a:cxn ang="0">
                        <a:pos x="0" y="39"/>
                      </a:cxn>
                      <a:cxn ang="0">
                        <a:pos x="45" y="74"/>
                      </a:cxn>
                      <a:cxn ang="0">
                        <a:pos x="106" y="52"/>
                      </a:cxn>
                      <a:cxn ang="0">
                        <a:pos x="106" y="0"/>
                      </a:cxn>
                      <a:cxn ang="0">
                        <a:pos x="0" y="39"/>
                      </a:cxn>
                    </a:cxnLst>
                    <a:rect l="0" t="0" r="r" b="b"/>
                    <a:pathLst>
                      <a:path w="106" h="74">
                        <a:moveTo>
                          <a:pt x="0" y="39"/>
                        </a:moveTo>
                        <a:lnTo>
                          <a:pt x="45" y="74"/>
                        </a:lnTo>
                        <a:lnTo>
                          <a:pt x="106" y="52"/>
                        </a:lnTo>
                        <a:lnTo>
                          <a:pt x="106" y="0"/>
                        </a:lnTo>
                        <a:lnTo>
                          <a:pt x="0" y="39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050" name="Freeform 346"/>
                  <p:cNvSpPr>
                    <a:spLocks noChangeAspect="1"/>
                  </p:cNvSpPr>
                  <p:nvPr/>
                </p:nvSpPr>
                <p:spPr bwMode="auto">
                  <a:xfrm>
                    <a:off x="-2432" y="-850"/>
                    <a:ext cx="39" cy="31"/>
                  </a:xfrm>
                  <a:custGeom>
                    <a:avLst/>
                    <a:gdLst/>
                    <a:ahLst/>
                    <a:cxnLst>
                      <a:cxn ang="0">
                        <a:pos x="0" y="91"/>
                      </a:cxn>
                      <a:cxn ang="0">
                        <a:pos x="116" y="48"/>
                      </a:cxn>
                      <a:cxn ang="0">
                        <a:pos x="81" y="0"/>
                      </a:cxn>
                      <a:cxn ang="0">
                        <a:pos x="5" y="30"/>
                      </a:cxn>
                      <a:cxn ang="0">
                        <a:pos x="0" y="91"/>
                      </a:cxn>
                    </a:cxnLst>
                    <a:rect l="0" t="0" r="r" b="b"/>
                    <a:pathLst>
                      <a:path w="116" h="91">
                        <a:moveTo>
                          <a:pt x="0" y="91"/>
                        </a:moveTo>
                        <a:lnTo>
                          <a:pt x="116" y="48"/>
                        </a:lnTo>
                        <a:lnTo>
                          <a:pt x="81" y="0"/>
                        </a:lnTo>
                        <a:lnTo>
                          <a:pt x="5" y="30"/>
                        </a:lnTo>
                        <a:lnTo>
                          <a:pt x="0" y="91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712861" name="Group 347"/>
              <p:cNvGrpSpPr>
                <a:grpSpLocks noChangeAspect="1"/>
              </p:cNvGrpSpPr>
              <p:nvPr/>
            </p:nvGrpSpPr>
            <p:grpSpPr bwMode="auto">
              <a:xfrm>
                <a:off x="-3374" y="-1429"/>
                <a:ext cx="1136" cy="516"/>
                <a:chOff x="-3374" y="-1429"/>
                <a:chExt cx="1136" cy="516"/>
              </a:xfrm>
            </p:grpSpPr>
            <p:sp>
              <p:nvSpPr>
                <p:cNvPr id="713052" name="Freeform 348"/>
                <p:cNvSpPr>
                  <a:spLocks noChangeAspect="1"/>
                </p:cNvSpPr>
                <p:nvPr/>
              </p:nvSpPr>
              <p:spPr bwMode="auto">
                <a:xfrm>
                  <a:off x="-3374" y="-985"/>
                  <a:ext cx="19" cy="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" y="24"/>
                    </a:cxn>
                    <a:cxn ang="0">
                      <a:pos x="25" y="52"/>
                    </a:cxn>
                    <a:cxn ang="0">
                      <a:pos x="36" y="84"/>
                    </a:cxn>
                    <a:cxn ang="0">
                      <a:pos x="45" y="119"/>
                    </a:cxn>
                    <a:cxn ang="0">
                      <a:pos x="49" y="149"/>
                    </a:cxn>
                    <a:cxn ang="0">
                      <a:pos x="53" y="183"/>
                    </a:cxn>
                    <a:cxn ang="0">
                      <a:pos x="56" y="218"/>
                    </a:cxn>
                  </a:cxnLst>
                  <a:rect l="0" t="0" r="r" b="b"/>
                  <a:pathLst>
                    <a:path w="56" h="218">
                      <a:moveTo>
                        <a:pt x="0" y="0"/>
                      </a:moveTo>
                      <a:lnTo>
                        <a:pt x="13" y="24"/>
                      </a:lnTo>
                      <a:lnTo>
                        <a:pt x="25" y="52"/>
                      </a:lnTo>
                      <a:lnTo>
                        <a:pt x="36" y="84"/>
                      </a:lnTo>
                      <a:lnTo>
                        <a:pt x="45" y="119"/>
                      </a:lnTo>
                      <a:lnTo>
                        <a:pt x="49" y="149"/>
                      </a:lnTo>
                      <a:lnTo>
                        <a:pt x="53" y="183"/>
                      </a:lnTo>
                      <a:lnTo>
                        <a:pt x="56" y="218"/>
                      </a:lnTo>
                    </a:path>
                  </a:pathLst>
                </a:custGeom>
                <a:noFill/>
                <a:ln w="4763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712863" name="Group 349"/>
                <p:cNvGrpSpPr>
                  <a:grpSpLocks noChangeAspect="1"/>
                </p:cNvGrpSpPr>
                <p:nvPr/>
              </p:nvGrpSpPr>
              <p:grpSpPr bwMode="auto">
                <a:xfrm>
                  <a:off x="-2767" y="-1429"/>
                  <a:ext cx="529" cy="452"/>
                  <a:chOff x="-2767" y="-1429"/>
                  <a:chExt cx="529" cy="452"/>
                </a:xfrm>
              </p:grpSpPr>
              <p:grpSp>
                <p:nvGrpSpPr>
                  <p:cNvPr id="712868" name="Group 35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479" y="-1193"/>
                    <a:ext cx="57" cy="72"/>
                    <a:chOff x="-2479" y="-1193"/>
                    <a:chExt cx="57" cy="72"/>
                  </a:xfrm>
                </p:grpSpPr>
                <p:grpSp>
                  <p:nvGrpSpPr>
                    <p:cNvPr id="712873" name="Group 35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460" y="-1185"/>
                      <a:ext cx="38" cy="64"/>
                      <a:chOff x="-2460" y="-1185"/>
                      <a:chExt cx="38" cy="64"/>
                    </a:xfrm>
                  </p:grpSpPr>
                  <p:sp>
                    <p:nvSpPr>
                      <p:cNvPr id="713056" name="Freeform 35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56" y="-1185"/>
                        <a:ext cx="34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3" y="83"/>
                          </a:cxn>
                          <a:cxn ang="0">
                            <a:pos x="35" y="115"/>
                          </a:cxn>
                          <a:cxn ang="0">
                            <a:pos x="43" y="156"/>
                          </a:cxn>
                          <a:cxn ang="0">
                            <a:pos x="42" y="189"/>
                          </a:cxn>
                          <a:cxn ang="0">
                            <a:pos x="98" y="181"/>
                          </a:cxn>
                          <a:cxn ang="0">
                            <a:pos x="102" y="139"/>
                          </a:cxn>
                          <a:cxn ang="0">
                            <a:pos x="94" y="96"/>
                          </a:cxn>
                          <a:cxn ang="0">
                            <a:pos x="86" y="66"/>
                          </a:cxn>
                          <a:cxn ang="0">
                            <a:pos x="73" y="35"/>
                          </a:cxn>
                          <a:cxn ang="0">
                            <a:pos x="50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2" h="189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3" y="83"/>
                            </a:lnTo>
                            <a:lnTo>
                              <a:pt x="35" y="115"/>
                            </a:lnTo>
                            <a:lnTo>
                              <a:pt x="43" y="156"/>
                            </a:lnTo>
                            <a:lnTo>
                              <a:pt x="42" y="189"/>
                            </a:lnTo>
                            <a:lnTo>
                              <a:pt x="98" y="181"/>
                            </a:lnTo>
                            <a:lnTo>
                              <a:pt x="102" y="139"/>
                            </a:lnTo>
                            <a:lnTo>
                              <a:pt x="94" y="96"/>
                            </a:lnTo>
                            <a:lnTo>
                              <a:pt x="86" y="66"/>
                            </a:lnTo>
                            <a:lnTo>
                              <a:pt x="73" y="35"/>
                            </a:lnTo>
                            <a:lnTo>
                              <a:pt x="50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40404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3057" name="Freeform 35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460" y="-1184"/>
                        <a:ext cx="35" cy="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4"/>
                          </a:cxn>
                          <a:cxn ang="0">
                            <a:pos x="11" y="47"/>
                          </a:cxn>
                          <a:cxn ang="0">
                            <a:pos x="25" y="83"/>
                          </a:cxn>
                          <a:cxn ang="0">
                            <a:pos x="38" y="115"/>
                          </a:cxn>
                          <a:cxn ang="0">
                            <a:pos x="46" y="156"/>
                          </a:cxn>
                          <a:cxn ang="0">
                            <a:pos x="45" y="188"/>
                          </a:cxn>
                          <a:cxn ang="0">
                            <a:pos x="103" y="178"/>
                          </a:cxn>
                          <a:cxn ang="0">
                            <a:pos x="106" y="139"/>
                          </a:cxn>
                          <a:cxn ang="0">
                            <a:pos x="100" y="97"/>
                          </a:cxn>
                          <a:cxn ang="0">
                            <a:pos x="90" y="59"/>
                          </a:cxn>
                          <a:cxn ang="0">
                            <a:pos x="75" y="32"/>
                          </a:cxn>
                          <a:cxn ang="0">
                            <a:pos x="54" y="0"/>
                          </a:cxn>
                          <a:cxn ang="0">
                            <a:pos x="0" y="24"/>
                          </a:cxn>
                        </a:cxnLst>
                        <a:rect l="0" t="0" r="r" b="b"/>
                        <a:pathLst>
                          <a:path w="106" h="188">
                            <a:moveTo>
                              <a:pt x="0" y="24"/>
                            </a:moveTo>
                            <a:lnTo>
                              <a:pt x="11" y="47"/>
                            </a:lnTo>
                            <a:lnTo>
                              <a:pt x="25" y="83"/>
                            </a:lnTo>
                            <a:lnTo>
                              <a:pt x="38" y="115"/>
                            </a:lnTo>
                            <a:lnTo>
                              <a:pt x="46" y="156"/>
                            </a:lnTo>
                            <a:lnTo>
                              <a:pt x="45" y="188"/>
                            </a:lnTo>
                            <a:lnTo>
                              <a:pt x="103" y="178"/>
                            </a:lnTo>
                            <a:lnTo>
                              <a:pt x="106" y="139"/>
                            </a:lnTo>
                            <a:lnTo>
                              <a:pt x="100" y="97"/>
                            </a:lnTo>
                            <a:lnTo>
                              <a:pt x="90" y="59"/>
                            </a:lnTo>
                            <a:lnTo>
                              <a:pt x="75" y="32"/>
                            </a:lnTo>
                            <a:lnTo>
                              <a:pt x="54" y="0"/>
                            </a:lnTo>
                            <a:lnTo>
                              <a:pt x="0" y="24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713058" name="Line 354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-2479" y="-1193"/>
                      <a:ext cx="53" cy="2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712875" name="Group 35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2767" y="-1429"/>
                    <a:ext cx="529" cy="452"/>
                    <a:chOff x="-2767" y="-1429"/>
                    <a:chExt cx="529" cy="452"/>
                  </a:xfrm>
                </p:grpSpPr>
                <p:sp>
                  <p:nvSpPr>
                    <p:cNvPr id="713060" name="Freeform 3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2522" y="-1126"/>
                      <a:ext cx="284" cy="14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15"/>
                        </a:cxn>
                        <a:cxn ang="0">
                          <a:pos x="737" y="436"/>
                        </a:cxn>
                        <a:cxn ang="0">
                          <a:pos x="770" y="445"/>
                        </a:cxn>
                        <a:cxn ang="0">
                          <a:pos x="798" y="437"/>
                        </a:cxn>
                        <a:cxn ang="0">
                          <a:pos x="825" y="420"/>
                        </a:cxn>
                        <a:cxn ang="0">
                          <a:pos x="840" y="401"/>
                        </a:cxn>
                        <a:cxn ang="0">
                          <a:pos x="850" y="373"/>
                        </a:cxn>
                        <a:cxn ang="0">
                          <a:pos x="853" y="338"/>
                        </a:cxn>
                        <a:cxn ang="0">
                          <a:pos x="841" y="302"/>
                        </a:cxn>
                        <a:cxn ang="0">
                          <a:pos x="807" y="275"/>
                        </a:cxn>
                        <a:cxn ang="0">
                          <a:pos x="293" y="0"/>
                        </a:cxn>
                        <a:cxn ang="0">
                          <a:pos x="240" y="8"/>
                        </a:cxn>
                        <a:cxn ang="0">
                          <a:pos x="170" y="26"/>
                        </a:cxn>
                        <a:cxn ang="0">
                          <a:pos x="101" y="55"/>
                        </a:cxn>
                        <a:cxn ang="0">
                          <a:pos x="52" y="80"/>
                        </a:cxn>
                        <a:cxn ang="0">
                          <a:pos x="0" y="115"/>
                        </a:cxn>
                      </a:cxnLst>
                      <a:rect l="0" t="0" r="r" b="b"/>
                      <a:pathLst>
                        <a:path w="853" h="445">
                          <a:moveTo>
                            <a:pt x="0" y="115"/>
                          </a:moveTo>
                          <a:lnTo>
                            <a:pt x="737" y="436"/>
                          </a:lnTo>
                          <a:lnTo>
                            <a:pt x="770" y="445"/>
                          </a:lnTo>
                          <a:lnTo>
                            <a:pt x="798" y="437"/>
                          </a:lnTo>
                          <a:lnTo>
                            <a:pt x="825" y="420"/>
                          </a:lnTo>
                          <a:lnTo>
                            <a:pt x="840" y="401"/>
                          </a:lnTo>
                          <a:lnTo>
                            <a:pt x="850" y="373"/>
                          </a:lnTo>
                          <a:lnTo>
                            <a:pt x="853" y="338"/>
                          </a:lnTo>
                          <a:lnTo>
                            <a:pt x="841" y="302"/>
                          </a:lnTo>
                          <a:lnTo>
                            <a:pt x="807" y="275"/>
                          </a:lnTo>
                          <a:lnTo>
                            <a:pt x="293" y="0"/>
                          </a:lnTo>
                          <a:lnTo>
                            <a:pt x="240" y="8"/>
                          </a:lnTo>
                          <a:lnTo>
                            <a:pt x="170" y="26"/>
                          </a:lnTo>
                          <a:lnTo>
                            <a:pt x="101" y="55"/>
                          </a:lnTo>
                          <a:lnTo>
                            <a:pt x="52" y="80"/>
                          </a:lnTo>
                          <a:lnTo>
                            <a:pt x="0" y="115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12876" name="Group 3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2767" y="-1429"/>
                      <a:ext cx="364" cy="336"/>
                      <a:chOff x="-2767" y="-1429"/>
                      <a:chExt cx="364" cy="336"/>
                    </a:xfrm>
                  </p:grpSpPr>
                  <p:grpSp>
                    <p:nvGrpSpPr>
                      <p:cNvPr id="712877" name="Group 35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-2767" y="-1429"/>
                        <a:ext cx="251" cy="239"/>
                        <a:chOff x="-2767" y="-1429"/>
                        <a:chExt cx="251" cy="239"/>
                      </a:xfrm>
                    </p:grpSpPr>
                    <p:grpSp>
                      <p:nvGrpSpPr>
                        <p:cNvPr id="712881" name="Group 359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-2767" y="-1429"/>
                          <a:ext cx="210" cy="239"/>
                          <a:chOff x="-2767" y="-1429"/>
                          <a:chExt cx="210" cy="239"/>
                        </a:xfrm>
                      </p:grpSpPr>
                      <p:sp>
                        <p:nvSpPr>
                          <p:cNvPr id="713064" name="Freeform 36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67" y="-1429"/>
                            <a:ext cx="210" cy="239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715"/>
                              </a:cxn>
                              <a:cxn ang="0">
                                <a:pos x="183" y="420"/>
                              </a:cxn>
                              <a:cxn ang="0">
                                <a:pos x="384" y="82"/>
                              </a:cxn>
                              <a:cxn ang="0">
                                <a:pos x="400" y="58"/>
                              </a:cxn>
                              <a:cxn ang="0">
                                <a:pos x="631" y="0"/>
                              </a:cxn>
                              <a:cxn ang="0">
                                <a:pos x="557" y="584"/>
                              </a:cxn>
                              <a:cxn ang="0">
                                <a:pos x="503" y="612"/>
                              </a:cxn>
                              <a:cxn ang="0">
                                <a:pos x="450" y="637"/>
                              </a:cxn>
                              <a:cxn ang="0">
                                <a:pos x="390" y="659"/>
                              </a:cxn>
                              <a:cxn ang="0">
                                <a:pos x="318" y="675"/>
                              </a:cxn>
                              <a:cxn ang="0">
                                <a:pos x="243" y="687"/>
                              </a:cxn>
                              <a:cxn ang="0">
                                <a:pos x="166" y="698"/>
                              </a:cxn>
                              <a:cxn ang="0">
                                <a:pos x="82" y="707"/>
                              </a:cxn>
                              <a:cxn ang="0">
                                <a:pos x="0" y="715"/>
                              </a:cxn>
                            </a:cxnLst>
                            <a:rect l="0" t="0" r="r" b="b"/>
                            <a:pathLst>
                              <a:path w="631" h="715">
                                <a:moveTo>
                                  <a:pt x="0" y="715"/>
                                </a:moveTo>
                                <a:lnTo>
                                  <a:pt x="183" y="420"/>
                                </a:lnTo>
                                <a:lnTo>
                                  <a:pt x="384" y="82"/>
                                </a:lnTo>
                                <a:lnTo>
                                  <a:pt x="400" y="58"/>
                                </a:lnTo>
                                <a:lnTo>
                                  <a:pt x="631" y="0"/>
                                </a:lnTo>
                                <a:lnTo>
                                  <a:pt x="557" y="584"/>
                                </a:lnTo>
                                <a:lnTo>
                                  <a:pt x="503" y="612"/>
                                </a:lnTo>
                                <a:lnTo>
                                  <a:pt x="450" y="637"/>
                                </a:lnTo>
                                <a:lnTo>
                                  <a:pt x="390" y="659"/>
                                </a:lnTo>
                                <a:lnTo>
                                  <a:pt x="318" y="675"/>
                                </a:lnTo>
                                <a:lnTo>
                                  <a:pt x="243" y="687"/>
                                </a:lnTo>
                                <a:lnTo>
                                  <a:pt x="166" y="698"/>
                                </a:lnTo>
                                <a:lnTo>
                                  <a:pt x="82" y="707"/>
                                </a:lnTo>
                                <a:lnTo>
                                  <a:pt x="0" y="71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0808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713065" name="Freeform 36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-2740" y="-1401"/>
                            <a:ext cx="163" cy="20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600"/>
                              </a:cxn>
                              <a:cxn ang="0">
                                <a:pos x="350" y="32"/>
                              </a:cxn>
                              <a:cxn ang="0">
                                <a:pos x="490" y="0"/>
                              </a:cxn>
                              <a:cxn ang="0">
                                <a:pos x="412" y="511"/>
                              </a:cxn>
                              <a:cxn ang="0">
                                <a:pos x="368" y="535"/>
                              </a:cxn>
                              <a:cxn ang="0">
                                <a:pos x="312" y="553"/>
                              </a:cxn>
                              <a:cxn ang="0">
                                <a:pos x="241" y="566"/>
                              </a:cxn>
                              <a:cxn ang="0">
                                <a:pos x="176" y="577"/>
                              </a:cxn>
                              <a:cxn ang="0">
                                <a:pos x="119" y="586"/>
                              </a:cxn>
                              <a:cxn ang="0">
                                <a:pos x="57" y="593"/>
                              </a:cxn>
                              <a:cxn ang="0">
                                <a:pos x="0" y="600"/>
                              </a:cxn>
                            </a:cxnLst>
                            <a:rect l="0" t="0" r="r" b="b"/>
                            <a:pathLst>
                              <a:path w="490" h="600">
                                <a:moveTo>
                                  <a:pt x="0" y="600"/>
                                </a:moveTo>
                                <a:lnTo>
                                  <a:pt x="350" y="32"/>
                                </a:lnTo>
                                <a:lnTo>
                                  <a:pt x="490" y="0"/>
                                </a:lnTo>
                                <a:lnTo>
                                  <a:pt x="412" y="511"/>
                                </a:lnTo>
                                <a:lnTo>
                                  <a:pt x="368" y="535"/>
                                </a:lnTo>
                                <a:lnTo>
                                  <a:pt x="312" y="553"/>
                                </a:lnTo>
                                <a:lnTo>
                                  <a:pt x="241" y="566"/>
                                </a:lnTo>
                                <a:lnTo>
                                  <a:pt x="176" y="577"/>
                                </a:lnTo>
                                <a:lnTo>
                                  <a:pt x="119" y="586"/>
                                </a:lnTo>
                                <a:lnTo>
                                  <a:pt x="57" y="593"/>
                                </a:lnTo>
                                <a:lnTo>
                                  <a:pt x="0" y="6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0A0A0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713066" name="Freeform 362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-2636" y="-1278"/>
                          <a:ext cx="120" cy="77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230"/>
                            </a:cxn>
                            <a:cxn ang="0">
                              <a:pos x="39" y="183"/>
                            </a:cxn>
                            <a:cxn ang="0">
                              <a:pos x="64" y="156"/>
                            </a:cxn>
                            <a:cxn ang="0">
                              <a:pos x="102" y="112"/>
                            </a:cxn>
                            <a:cxn ang="0">
                              <a:pos x="137" y="78"/>
                            </a:cxn>
                            <a:cxn ang="0">
                              <a:pos x="180" y="39"/>
                            </a:cxn>
                            <a:cxn ang="0">
                              <a:pos x="212" y="18"/>
                            </a:cxn>
                            <a:cxn ang="0">
                              <a:pos x="236" y="7"/>
                            </a:cxn>
                            <a:cxn ang="0">
                              <a:pos x="255" y="0"/>
                            </a:cxn>
                            <a:cxn ang="0">
                              <a:pos x="261" y="1"/>
                            </a:cxn>
                            <a:cxn ang="0">
                              <a:pos x="264" y="17"/>
                            </a:cxn>
                            <a:cxn ang="0">
                              <a:pos x="268" y="32"/>
                            </a:cxn>
                            <a:cxn ang="0">
                              <a:pos x="275" y="44"/>
                            </a:cxn>
                            <a:cxn ang="0">
                              <a:pos x="286" y="57"/>
                            </a:cxn>
                            <a:cxn ang="0">
                              <a:pos x="304" y="74"/>
                            </a:cxn>
                            <a:cxn ang="0">
                              <a:pos x="318" y="83"/>
                            </a:cxn>
                            <a:cxn ang="0">
                              <a:pos x="339" y="99"/>
                            </a:cxn>
                            <a:cxn ang="0">
                              <a:pos x="361" y="115"/>
                            </a:cxn>
                            <a:cxn ang="0">
                              <a:pos x="351" y="131"/>
                            </a:cxn>
                            <a:cxn ang="0">
                              <a:pos x="339" y="142"/>
                            </a:cxn>
                            <a:cxn ang="0">
                              <a:pos x="318" y="152"/>
                            </a:cxn>
                            <a:cxn ang="0">
                              <a:pos x="285" y="163"/>
                            </a:cxn>
                            <a:cxn ang="0">
                              <a:pos x="0" y="230"/>
                            </a:cxn>
                          </a:cxnLst>
                          <a:rect l="0" t="0" r="r" b="b"/>
                          <a:pathLst>
                            <a:path w="361" h="230">
                              <a:moveTo>
                                <a:pt x="0" y="230"/>
                              </a:moveTo>
                              <a:lnTo>
                                <a:pt x="39" y="183"/>
                              </a:lnTo>
                              <a:lnTo>
                                <a:pt x="64" y="156"/>
                              </a:lnTo>
                              <a:lnTo>
                                <a:pt x="102" y="112"/>
                              </a:lnTo>
                              <a:lnTo>
                                <a:pt x="137" y="78"/>
                              </a:lnTo>
                              <a:lnTo>
                                <a:pt x="180" y="39"/>
                              </a:lnTo>
                              <a:lnTo>
                                <a:pt x="212" y="18"/>
                              </a:lnTo>
                              <a:lnTo>
                                <a:pt x="236" y="7"/>
                              </a:lnTo>
                              <a:lnTo>
                                <a:pt x="255" y="0"/>
                              </a:lnTo>
                              <a:lnTo>
                                <a:pt x="261" y="1"/>
                              </a:lnTo>
                              <a:lnTo>
                                <a:pt x="264" y="17"/>
                              </a:lnTo>
                              <a:lnTo>
                                <a:pt x="268" y="32"/>
                              </a:lnTo>
                              <a:lnTo>
                                <a:pt x="275" y="44"/>
                              </a:lnTo>
                              <a:lnTo>
                                <a:pt x="286" y="57"/>
                              </a:lnTo>
                              <a:lnTo>
                                <a:pt x="304" y="74"/>
                              </a:lnTo>
                              <a:lnTo>
                                <a:pt x="318" y="83"/>
                              </a:lnTo>
                              <a:lnTo>
                                <a:pt x="339" y="99"/>
                              </a:lnTo>
                              <a:lnTo>
                                <a:pt x="361" y="115"/>
                              </a:lnTo>
                              <a:lnTo>
                                <a:pt x="351" y="131"/>
                              </a:lnTo>
                              <a:lnTo>
                                <a:pt x="339" y="142"/>
                              </a:lnTo>
                              <a:lnTo>
                                <a:pt x="318" y="152"/>
                              </a:lnTo>
                              <a:lnTo>
                                <a:pt x="285" y="163"/>
                              </a:lnTo>
                              <a:lnTo>
                                <a:pt x="0" y="23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713067" name="Freeform 36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-2685" y="-1256"/>
                        <a:ext cx="282" cy="1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61"/>
                          </a:cxn>
                          <a:cxn ang="0">
                            <a:pos x="101" y="481"/>
                          </a:cxn>
                          <a:cxn ang="0">
                            <a:pos x="137" y="490"/>
                          </a:cxn>
                          <a:cxn ang="0">
                            <a:pos x="197" y="481"/>
                          </a:cxn>
                          <a:cxn ang="0">
                            <a:pos x="304" y="455"/>
                          </a:cxn>
                          <a:cxn ang="0">
                            <a:pos x="443" y="410"/>
                          </a:cxn>
                          <a:cxn ang="0">
                            <a:pos x="534" y="371"/>
                          </a:cxn>
                          <a:cxn ang="0">
                            <a:pos x="665" y="221"/>
                          </a:cxn>
                          <a:cxn ang="0">
                            <a:pos x="754" y="113"/>
                          </a:cxn>
                          <a:cxn ang="0">
                            <a:pos x="848" y="17"/>
                          </a:cxn>
                          <a:cxn ang="0">
                            <a:pos x="840" y="0"/>
                          </a:cxn>
                          <a:cxn ang="0">
                            <a:pos x="698" y="50"/>
                          </a:cxn>
                          <a:cxn ang="0">
                            <a:pos x="558" y="99"/>
                          </a:cxn>
                          <a:cxn ang="0">
                            <a:pos x="465" y="157"/>
                          </a:cxn>
                          <a:cxn ang="0">
                            <a:pos x="356" y="231"/>
                          </a:cxn>
                          <a:cxn ang="0">
                            <a:pos x="185" y="351"/>
                          </a:cxn>
                          <a:cxn ang="0">
                            <a:pos x="0" y="461"/>
                          </a:cxn>
                        </a:cxnLst>
                        <a:rect l="0" t="0" r="r" b="b"/>
                        <a:pathLst>
                          <a:path w="848" h="490">
                            <a:moveTo>
                              <a:pt x="0" y="461"/>
                            </a:moveTo>
                            <a:lnTo>
                              <a:pt x="101" y="481"/>
                            </a:lnTo>
                            <a:lnTo>
                              <a:pt x="137" y="490"/>
                            </a:lnTo>
                            <a:lnTo>
                              <a:pt x="197" y="481"/>
                            </a:lnTo>
                            <a:lnTo>
                              <a:pt x="304" y="455"/>
                            </a:lnTo>
                            <a:lnTo>
                              <a:pt x="443" y="410"/>
                            </a:lnTo>
                            <a:lnTo>
                              <a:pt x="534" y="371"/>
                            </a:lnTo>
                            <a:lnTo>
                              <a:pt x="665" y="221"/>
                            </a:lnTo>
                            <a:lnTo>
                              <a:pt x="754" y="113"/>
                            </a:lnTo>
                            <a:lnTo>
                              <a:pt x="848" y="17"/>
                            </a:lnTo>
                            <a:lnTo>
                              <a:pt x="840" y="0"/>
                            </a:lnTo>
                            <a:lnTo>
                              <a:pt x="698" y="50"/>
                            </a:lnTo>
                            <a:lnTo>
                              <a:pt x="558" y="99"/>
                            </a:lnTo>
                            <a:lnTo>
                              <a:pt x="465" y="157"/>
                            </a:lnTo>
                            <a:lnTo>
                              <a:pt x="356" y="231"/>
                            </a:lnTo>
                            <a:lnTo>
                              <a:pt x="185" y="351"/>
                            </a:lnTo>
                            <a:lnTo>
                              <a:pt x="0" y="461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grpSp>
            <p:nvGrpSpPr>
              <p:cNvPr id="712883" name="Group 364"/>
              <p:cNvGrpSpPr>
                <a:grpSpLocks noChangeAspect="1"/>
              </p:cNvGrpSpPr>
              <p:nvPr/>
            </p:nvGrpSpPr>
            <p:grpSpPr bwMode="auto">
              <a:xfrm>
                <a:off x="-3252" y="-1131"/>
                <a:ext cx="257" cy="116"/>
                <a:chOff x="-3252" y="-1131"/>
                <a:chExt cx="257" cy="116"/>
              </a:xfrm>
            </p:grpSpPr>
            <p:grpSp>
              <p:nvGrpSpPr>
                <p:cNvPr id="712884" name="Group 365"/>
                <p:cNvGrpSpPr>
                  <a:grpSpLocks noChangeAspect="1"/>
                </p:cNvGrpSpPr>
                <p:nvPr/>
              </p:nvGrpSpPr>
              <p:grpSpPr bwMode="auto">
                <a:xfrm>
                  <a:off x="-3252" y="-1131"/>
                  <a:ext cx="257" cy="116"/>
                  <a:chOff x="-3252" y="-1131"/>
                  <a:chExt cx="257" cy="116"/>
                </a:xfrm>
              </p:grpSpPr>
              <p:sp>
                <p:nvSpPr>
                  <p:cNvPr id="713070" name="Freeform 366"/>
                  <p:cNvSpPr>
                    <a:spLocks noChangeAspect="1"/>
                  </p:cNvSpPr>
                  <p:nvPr/>
                </p:nvSpPr>
                <p:spPr bwMode="auto">
                  <a:xfrm>
                    <a:off x="-3252" y="-1131"/>
                    <a:ext cx="257" cy="116"/>
                  </a:xfrm>
                  <a:custGeom>
                    <a:avLst/>
                    <a:gdLst/>
                    <a:ahLst/>
                    <a:cxnLst>
                      <a:cxn ang="0">
                        <a:pos x="27" y="328"/>
                      </a:cxn>
                      <a:cxn ang="0">
                        <a:pos x="60" y="336"/>
                      </a:cxn>
                      <a:cxn ang="0">
                        <a:pos x="96" y="345"/>
                      </a:cxn>
                      <a:cxn ang="0">
                        <a:pos x="142" y="350"/>
                      </a:cxn>
                      <a:cxn ang="0">
                        <a:pos x="187" y="350"/>
                      </a:cxn>
                      <a:cxn ang="0">
                        <a:pos x="244" y="346"/>
                      </a:cxn>
                      <a:cxn ang="0">
                        <a:pos x="292" y="340"/>
                      </a:cxn>
                      <a:cxn ang="0">
                        <a:pos x="341" y="328"/>
                      </a:cxn>
                      <a:cxn ang="0">
                        <a:pos x="391" y="315"/>
                      </a:cxn>
                      <a:cxn ang="0">
                        <a:pos x="436" y="301"/>
                      </a:cxn>
                      <a:cxn ang="0">
                        <a:pos x="477" y="287"/>
                      </a:cxn>
                      <a:cxn ang="0">
                        <a:pos x="514" y="269"/>
                      </a:cxn>
                      <a:cxn ang="0">
                        <a:pos x="551" y="249"/>
                      </a:cxn>
                      <a:cxn ang="0">
                        <a:pos x="586" y="228"/>
                      </a:cxn>
                      <a:cxn ang="0">
                        <a:pos x="622" y="206"/>
                      </a:cxn>
                      <a:cxn ang="0">
                        <a:pos x="654" y="183"/>
                      </a:cxn>
                      <a:cxn ang="0">
                        <a:pos x="690" y="154"/>
                      </a:cxn>
                      <a:cxn ang="0">
                        <a:pos x="723" y="122"/>
                      </a:cxn>
                      <a:cxn ang="0">
                        <a:pos x="744" y="93"/>
                      </a:cxn>
                      <a:cxn ang="0">
                        <a:pos x="762" y="62"/>
                      </a:cxn>
                      <a:cxn ang="0">
                        <a:pos x="769" y="34"/>
                      </a:cxn>
                      <a:cxn ang="0">
                        <a:pos x="736" y="20"/>
                      </a:cxn>
                      <a:cxn ang="0">
                        <a:pos x="702" y="13"/>
                      </a:cxn>
                      <a:cxn ang="0">
                        <a:pos x="658" y="3"/>
                      </a:cxn>
                      <a:cxn ang="0">
                        <a:pos x="622" y="0"/>
                      </a:cxn>
                      <a:cxn ang="0">
                        <a:pos x="513" y="22"/>
                      </a:cxn>
                      <a:cxn ang="0">
                        <a:pos x="474" y="25"/>
                      </a:cxn>
                      <a:cxn ang="0">
                        <a:pos x="438" y="29"/>
                      </a:cxn>
                      <a:cxn ang="0">
                        <a:pos x="395" y="39"/>
                      </a:cxn>
                      <a:cxn ang="0">
                        <a:pos x="351" y="53"/>
                      </a:cxn>
                      <a:cxn ang="0">
                        <a:pos x="312" y="66"/>
                      </a:cxn>
                      <a:cxn ang="0">
                        <a:pos x="271" y="86"/>
                      </a:cxn>
                      <a:cxn ang="0">
                        <a:pos x="235" y="104"/>
                      </a:cxn>
                      <a:cxn ang="0">
                        <a:pos x="205" y="125"/>
                      </a:cxn>
                      <a:cxn ang="0">
                        <a:pos x="173" y="148"/>
                      </a:cxn>
                      <a:cxn ang="0">
                        <a:pos x="91" y="199"/>
                      </a:cxn>
                      <a:cxn ang="0">
                        <a:pos x="56" y="228"/>
                      </a:cxn>
                      <a:cxn ang="0">
                        <a:pos x="31" y="258"/>
                      </a:cxn>
                      <a:cxn ang="0">
                        <a:pos x="13" y="289"/>
                      </a:cxn>
                      <a:cxn ang="0">
                        <a:pos x="0" y="319"/>
                      </a:cxn>
                      <a:cxn ang="0">
                        <a:pos x="27" y="328"/>
                      </a:cxn>
                    </a:cxnLst>
                    <a:rect l="0" t="0" r="r" b="b"/>
                    <a:pathLst>
                      <a:path w="769" h="350">
                        <a:moveTo>
                          <a:pt x="27" y="328"/>
                        </a:moveTo>
                        <a:lnTo>
                          <a:pt x="60" y="336"/>
                        </a:lnTo>
                        <a:lnTo>
                          <a:pt x="96" y="345"/>
                        </a:lnTo>
                        <a:lnTo>
                          <a:pt x="142" y="350"/>
                        </a:lnTo>
                        <a:lnTo>
                          <a:pt x="187" y="350"/>
                        </a:lnTo>
                        <a:lnTo>
                          <a:pt x="244" y="346"/>
                        </a:lnTo>
                        <a:lnTo>
                          <a:pt x="292" y="340"/>
                        </a:lnTo>
                        <a:lnTo>
                          <a:pt x="341" y="328"/>
                        </a:lnTo>
                        <a:lnTo>
                          <a:pt x="391" y="315"/>
                        </a:lnTo>
                        <a:lnTo>
                          <a:pt x="436" y="301"/>
                        </a:lnTo>
                        <a:lnTo>
                          <a:pt x="477" y="287"/>
                        </a:lnTo>
                        <a:lnTo>
                          <a:pt x="514" y="269"/>
                        </a:lnTo>
                        <a:lnTo>
                          <a:pt x="551" y="249"/>
                        </a:lnTo>
                        <a:lnTo>
                          <a:pt x="586" y="228"/>
                        </a:lnTo>
                        <a:lnTo>
                          <a:pt x="622" y="206"/>
                        </a:lnTo>
                        <a:lnTo>
                          <a:pt x="654" y="183"/>
                        </a:lnTo>
                        <a:lnTo>
                          <a:pt x="690" y="154"/>
                        </a:lnTo>
                        <a:lnTo>
                          <a:pt x="723" y="122"/>
                        </a:lnTo>
                        <a:lnTo>
                          <a:pt x="744" y="93"/>
                        </a:lnTo>
                        <a:lnTo>
                          <a:pt x="762" y="62"/>
                        </a:lnTo>
                        <a:lnTo>
                          <a:pt x="769" y="34"/>
                        </a:lnTo>
                        <a:lnTo>
                          <a:pt x="736" y="20"/>
                        </a:lnTo>
                        <a:lnTo>
                          <a:pt x="702" y="13"/>
                        </a:lnTo>
                        <a:lnTo>
                          <a:pt x="658" y="3"/>
                        </a:lnTo>
                        <a:lnTo>
                          <a:pt x="622" y="0"/>
                        </a:lnTo>
                        <a:lnTo>
                          <a:pt x="513" y="22"/>
                        </a:lnTo>
                        <a:lnTo>
                          <a:pt x="474" y="25"/>
                        </a:lnTo>
                        <a:lnTo>
                          <a:pt x="438" y="29"/>
                        </a:lnTo>
                        <a:lnTo>
                          <a:pt x="395" y="39"/>
                        </a:lnTo>
                        <a:lnTo>
                          <a:pt x="351" y="53"/>
                        </a:lnTo>
                        <a:lnTo>
                          <a:pt x="312" y="66"/>
                        </a:lnTo>
                        <a:lnTo>
                          <a:pt x="271" y="86"/>
                        </a:lnTo>
                        <a:lnTo>
                          <a:pt x="235" y="104"/>
                        </a:lnTo>
                        <a:lnTo>
                          <a:pt x="205" y="125"/>
                        </a:lnTo>
                        <a:lnTo>
                          <a:pt x="173" y="148"/>
                        </a:lnTo>
                        <a:lnTo>
                          <a:pt x="91" y="199"/>
                        </a:lnTo>
                        <a:lnTo>
                          <a:pt x="56" y="228"/>
                        </a:lnTo>
                        <a:lnTo>
                          <a:pt x="31" y="258"/>
                        </a:lnTo>
                        <a:lnTo>
                          <a:pt x="13" y="289"/>
                        </a:lnTo>
                        <a:lnTo>
                          <a:pt x="0" y="319"/>
                        </a:lnTo>
                        <a:lnTo>
                          <a:pt x="27" y="3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071" name="Freeform 367"/>
                  <p:cNvSpPr>
                    <a:spLocks noChangeAspect="1"/>
                  </p:cNvSpPr>
                  <p:nvPr/>
                </p:nvSpPr>
                <p:spPr bwMode="auto">
                  <a:xfrm>
                    <a:off x="-3245" y="-1131"/>
                    <a:ext cx="244" cy="109"/>
                  </a:xfrm>
                  <a:custGeom>
                    <a:avLst/>
                    <a:gdLst/>
                    <a:ahLst/>
                    <a:cxnLst>
                      <a:cxn ang="0">
                        <a:pos x="0" y="308"/>
                      </a:cxn>
                      <a:cxn ang="0">
                        <a:pos x="33" y="315"/>
                      </a:cxn>
                      <a:cxn ang="0">
                        <a:pos x="69" y="324"/>
                      </a:cxn>
                      <a:cxn ang="0">
                        <a:pos x="115" y="329"/>
                      </a:cxn>
                      <a:cxn ang="0">
                        <a:pos x="159" y="329"/>
                      </a:cxn>
                      <a:cxn ang="0">
                        <a:pos x="216" y="325"/>
                      </a:cxn>
                      <a:cxn ang="0">
                        <a:pos x="264" y="320"/>
                      </a:cxn>
                      <a:cxn ang="0">
                        <a:pos x="317" y="308"/>
                      </a:cxn>
                      <a:cxn ang="0">
                        <a:pos x="363" y="296"/>
                      </a:cxn>
                      <a:cxn ang="0">
                        <a:pos x="409" y="281"/>
                      </a:cxn>
                      <a:cxn ang="0">
                        <a:pos x="449" y="266"/>
                      </a:cxn>
                      <a:cxn ang="0">
                        <a:pos x="486" y="249"/>
                      </a:cxn>
                      <a:cxn ang="0">
                        <a:pos x="524" y="228"/>
                      </a:cxn>
                      <a:cxn ang="0">
                        <a:pos x="559" y="208"/>
                      </a:cxn>
                      <a:cxn ang="0">
                        <a:pos x="595" y="185"/>
                      </a:cxn>
                      <a:cxn ang="0">
                        <a:pos x="626" y="162"/>
                      </a:cxn>
                      <a:cxn ang="0">
                        <a:pos x="662" y="133"/>
                      </a:cxn>
                      <a:cxn ang="0">
                        <a:pos x="695" y="101"/>
                      </a:cxn>
                      <a:cxn ang="0">
                        <a:pos x="716" y="74"/>
                      </a:cxn>
                      <a:cxn ang="0">
                        <a:pos x="731" y="44"/>
                      </a:cxn>
                      <a:cxn ang="0">
                        <a:pos x="697" y="30"/>
                      </a:cxn>
                      <a:cxn ang="0">
                        <a:pos x="653" y="15"/>
                      </a:cxn>
                      <a:cxn ang="0">
                        <a:pos x="610" y="7"/>
                      </a:cxn>
                      <a:cxn ang="0">
                        <a:pos x="567" y="3"/>
                      </a:cxn>
                      <a:cxn ang="0">
                        <a:pos x="529" y="0"/>
                      </a:cxn>
                      <a:cxn ang="0">
                        <a:pos x="485" y="2"/>
                      </a:cxn>
                      <a:cxn ang="0">
                        <a:pos x="446" y="4"/>
                      </a:cxn>
                      <a:cxn ang="0">
                        <a:pos x="410" y="8"/>
                      </a:cxn>
                      <a:cxn ang="0">
                        <a:pos x="367" y="18"/>
                      </a:cxn>
                      <a:cxn ang="0">
                        <a:pos x="324" y="32"/>
                      </a:cxn>
                      <a:cxn ang="0">
                        <a:pos x="284" y="45"/>
                      </a:cxn>
                      <a:cxn ang="0">
                        <a:pos x="244" y="65"/>
                      </a:cxn>
                      <a:cxn ang="0">
                        <a:pos x="208" y="85"/>
                      </a:cxn>
                      <a:cxn ang="0">
                        <a:pos x="177" y="104"/>
                      </a:cxn>
                      <a:cxn ang="0">
                        <a:pos x="145" y="127"/>
                      </a:cxn>
                      <a:cxn ang="0">
                        <a:pos x="114" y="158"/>
                      </a:cxn>
                      <a:cxn ang="0">
                        <a:pos x="84" y="184"/>
                      </a:cxn>
                      <a:cxn ang="0">
                        <a:pos x="58" y="215"/>
                      </a:cxn>
                      <a:cxn ang="0">
                        <a:pos x="37" y="246"/>
                      </a:cxn>
                      <a:cxn ang="0">
                        <a:pos x="18" y="277"/>
                      </a:cxn>
                      <a:cxn ang="0">
                        <a:pos x="0" y="308"/>
                      </a:cxn>
                    </a:cxnLst>
                    <a:rect l="0" t="0" r="r" b="b"/>
                    <a:pathLst>
                      <a:path w="731" h="329">
                        <a:moveTo>
                          <a:pt x="0" y="308"/>
                        </a:moveTo>
                        <a:lnTo>
                          <a:pt x="33" y="315"/>
                        </a:lnTo>
                        <a:lnTo>
                          <a:pt x="69" y="324"/>
                        </a:lnTo>
                        <a:lnTo>
                          <a:pt x="115" y="329"/>
                        </a:lnTo>
                        <a:lnTo>
                          <a:pt x="159" y="329"/>
                        </a:lnTo>
                        <a:lnTo>
                          <a:pt x="216" y="325"/>
                        </a:lnTo>
                        <a:lnTo>
                          <a:pt x="264" y="320"/>
                        </a:lnTo>
                        <a:lnTo>
                          <a:pt x="317" y="308"/>
                        </a:lnTo>
                        <a:lnTo>
                          <a:pt x="363" y="296"/>
                        </a:lnTo>
                        <a:lnTo>
                          <a:pt x="409" y="281"/>
                        </a:lnTo>
                        <a:lnTo>
                          <a:pt x="449" y="266"/>
                        </a:lnTo>
                        <a:lnTo>
                          <a:pt x="486" y="249"/>
                        </a:lnTo>
                        <a:lnTo>
                          <a:pt x="524" y="228"/>
                        </a:lnTo>
                        <a:lnTo>
                          <a:pt x="559" y="208"/>
                        </a:lnTo>
                        <a:lnTo>
                          <a:pt x="595" y="185"/>
                        </a:lnTo>
                        <a:lnTo>
                          <a:pt x="626" y="162"/>
                        </a:lnTo>
                        <a:lnTo>
                          <a:pt x="662" y="133"/>
                        </a:lnTo>
                        <a:lnTo>
                          <a:pt x="695" y="101"/>
                        </a:lnTo>
                        <a:lnTo>
                          <a:pt x="716" y="74"/>
                        </a:lnTo>
                        <a:lnTo>
                          <a:pt x="731" y="44"/>
                        </a:lnTo>
                        <a:lnTo>
                          <a:pt x="697" y="30"/>
                        </a:lnTo>
                        <a:lnTo>
                          <a:pt x="653" y="15"/>
                        </a:lnTo>
                        <a:lnTo>
                          <a:pt x="610" y="7"/>
                        </a:lnTo>
                        <a:lnTo>
                          <a:pt x="567" y="3"/>
                        </a:lnTo>
                        <a:lnTo>
                          <a:pt x="529" y="0"/>
                        </a:lnTo>
                        <a:lnTo>
                          <a:pt x="485" y="2"/>
                        </a:lnTo>
                        <a:lnTo>
                          <a:pt x="446" y="4"/>
                        </a:lnTo>
                        <a:lnTo>
                          <a:pt x="410" y="8"/>
                        </a:lnTo>
                        <a:lnTo>
                          <a:pt x="367" y="18"/>
                        </a:lnTo>
                        <a:lnTo>
                          <a:pt x="324" y="32"/>
                        </a:lnTo>
                        <a:lnTo>
                          <a:pt x="284" y="45"/>
                        </a:lnTo>
                        <a:lnTo>
                          <a:pt x="244" y="65"/>
                        </a:lnTo>
                        <a:lnTo>
                          <a:pt x="208" y="85"/>
                        </a:lnTo>
                        <a:lnTo>
                          <a:pt x="177" y="104"/>
                        </a:lnTo>
                        <a:lnTo>
                          <a:pt x="145" y="127"/>
                        </a:lnTo>
                        <a:lnTo>
                          <a:pt x="114" y="158"/>
                        </a:lnTo>
                        <a:lnTo>
                          <a:pt x="84" y="184"/>
                        </a:lnTo>
                        <a:lnTo>
                          <a:pt x="58" y="215"/>
                        </a:lnTo>
                        <a:lnTo>
                          <a:pt x="37" y="246"/>
                        </a:lnTo>
                        <a:lnTo>
                          <a:pt x="18" y="277"/>
                        </a:lnTo>
                        <a:lnTo>
                          <a:pt x="0" y="308"/>
                        </a:lnTo>
                        <a:close/>
                      </a:path>
                    </a:pathLst>
                  </a:custGeom>
                  <a:solidFill>
                    <a:srgbClr val="E0E0FF"/>
                  </a:solidFill>
                  <a:ln w="4763">
                    <a:solidFill>
                      <a:srgbClr val="E0E0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13072" name="Freeform 368"/>
                <p:cNvSpPr>
                  <a:spLocks noChangeAspect="1"/>
                </p:cNvSpPr>
                <p:nvPr/>
              </p:nvSpPr>
              <p:spPr bwMode="auto">
                <a:xfrm>
                  <a:off x="-3233" y="-1066"/>
                  <a:ext cx="36" cy="31"/>
                </a:xfrm>
                <a:custGeom>
                  <a:avLst/>
                  <a:gdLst/>
                  <a:ahLst/>
                  <a:cxnLst>
                    <a:cxn ang="0">
                      <a:pos x="0" y="82"/>
                    </a:cxn>
                    <a:cxn ang="0">
                      <a:pos x="22" y="94"/>
                    </a:cxn>
                    <a:cxn ang="0">
                      <a:pos x="29" y="81"/>
                    </a:cxn>
                    <a:cxn ang="0">
                      <a:pos x="43" y="61"/>
                    </a:cxn>
                    <a:cxn ang="0">
                      <a:pos x="59" y="41"/>
                    </a:cxn>
                    <a:cxn ang="0">
                      <a:pos x="74" y="26"/>
                    </a:cxn>
                    <a:cxn ang="0">
                      <a:pos x="91" y="13"/>
                    </a:cxn>
                    <a:cxn ang="0">
                      <a:pos x="107" y="0"/>
                    </a:cxn>
                    <a:cxn ang="0">
                      <a:pos x="95" y="3"/>
                    </a:cxn>
                    <a:cxn ang="0">
                      <a:pos x="73" y="13"/>
                    </a:cxn>
                    <a:cxn ang="0">
                      <a:pos x="57" y="21"/>
                    </a:cxn>
                    <a:cxn ang="0">
                      <a:pos x="38" y="34"/>
                    </a:cxn>
                    <a:cxn ang="0">
                      <a:pos x="20" y="52"/>
                    </a:cxn>
                    <a:cxn ang="0">
                      <a:pos x="8" y="66"/>
                    </a:cxn>
                    <a:cxn ang="0">
                      <a:pos x="0" y="82"/>
                    </a:cxn>
                  </a:cxnLst>
                  <a:rect l="0" t="0" r="r" b="b"/>
                  <a:pathLst>
                    <a:path w="107" h="94">
                      <a:moveTo>
                        <a:pt x="0" y="82"/>
                      </a:moveTo>
                      <a:lnTo>
                        <a:pt x="22" y="94"/>
                      </a:lnTo>
                      <a:lnTo>
                        <a:pt x="29" y="81"/>
                      </a:lnTo>
                      <a:lnTo>
                        <a:pt x="43" y="61"/>
                      </a:lnTo>
                      <a:lnTo>
                        <a:pt x="59" y="41"/>
                      </a:lnTo>
                      <a:lnTo>
                        <a:pt x="74" y="26"/>
                      </a:lnTo>
                      <a:lnTo>
                        <a:pt x="91" y="13"/>
                      </a:lnTo>
                      <a:lnTo>
                        <a:pt x="107" y="0"/>
                      </a:lnTo>
                      <a:lnTo>
                        <a:pt x="95" y="3"/>
                      </a:lnTo>
                      <a:lnTo>
                        <a:pt x="73" y="13"/>
                      </a:lnTo>
                      <a:lnTo>
                        <a:pt x="57" y="21"/>
                      </a:lnTo>
                      <a:lnTo>
                        <a:pt x="38" y="34"/>
                      </a:lnTo>
                      <a:lnTo>
                        <a:pt x="20" y="52"/>
                      </a:lnTo>
                      <a:lnTo>
                        <a:pt x="8" y="66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712885" name="Group 369"/>
          <p:cNvGrpSpPr>
            <a:grpSpLocks/>
          </p:cNvGrpSpPr>
          <p:nvPr/>
        </p:nvGrpSpPr>
        <p:grpSpPr bwMode="auto">
          <a:xfrm>
            <a:off x="-2133600" y="3360738"/>
            <a:ext cx="1438275" cy="1557337"/>
            <a:chOff x="-1344" y="2117"/>
            <a:chExt cx="906" cy="981"/>
          </a:xfrm>
        </p:grpSpPr>
        <p:graphicFrame>
          <p:nvGraphicFramePr>
            <p:cNvPr id="713074" name="Object 370"/>
            <p:cNvGraphicFramePr>
              <a:graphicFrameLocks noChangeAspect="1"/>
            </p:cNvGraphicFramePr>
            <p:nvPr/>
          </p:nvGraphicFramePr>
          <p:xfrm>
            <a:off x="-1344" y="2117"/>
            <a:ext cx="726" cy="4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9" name="Clip" r:id="rId9" imgW="2286000" imgH="1326240" progId="">
                    <p:embed/>
                  </p:oleObj>
                </mc:Choice>
                <mc:Fallback>
                  <p:oleObj name="Clip" r:id="rId9" imgW="2286000" imgH="1326240" progId="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24000" contrast="4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344" y="2117"/>
                          <a:ext cx="726" cy="4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3075" name="Object 371"/>
            <p:cNvGraphicFramePr>
              <a:graphicFrameLocks noChangeAspect="1"/>
            </p:cNvGraphicFramePr>
            <p:nvPr/>
          </p:nvGraphicFramePr>
          <p:xfrm>
            <a:off x="-1164" y="2677"/>
            <a:ext cx="726" cy="4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0" name="Clip" r:id="rId10" imgW="2286000" imgH="1326240" progId="">
                    <p:embed/>
                  </p:oleObj>
                </mc:Choice>
                <mc:Fallback>
                  <p:oleObj name="Clip" r:id="rId10" imgW="2286000" imgH="1326240" progId="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24000" contrast="4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164" y="2677"/>
                          <a:ext cx="726" cy="4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2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2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2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2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712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12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"/>
                                            </p:cond>
                                          </p:stCondLst>
                                        </p:cTn>
                                        <p:tgtEl>
                                          <p:spTgt spid="7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0"/>
                            </p:stCondLst>
                            <p:childTnLst>
                              <p:par>
                                <p:cTn id="2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712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1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"/>
                                            </p:cond>
                                          </p:stCondLst>
                                        </p:cTn>
                                        <p:tgtEl>
                                          <p:spTgt spid="71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271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lvl="0" indent="-514350">
              <a:buAutoNum type="arabicPeriod"/>
            </a:pPr>
            <a:r>
              <a:rPr lang="id-ID" dirty="0" smtClean="0"/>
              <a:t>UU No.17 tahun 2003 ttg keuangan negara, UU No.1 tahun 2004 ttg perbendaharaan negara</a:t>
            </a:r>
          </a:p>
          <a:p>
            <a:pPr marL="514350" lvl="0" indent="-514350">
              <a:buAutoNum type="arabicPeriod"/>
            </a:pPr>
            <a:r>
              <a:rPr lang="id-ID" dirty="0" smtClean="0"/>
              <a:t>PMK Tentang Petunjuk Penyusunan dan Penelaahan RKA-K/L; </a:t>
            </a:r>
            <a:r>
              <a:rPr lang="en-US" dirty="0" smtClean="0"/>
              <a:t>PMK </a:t>
            </a:r>
            <a:r>
              <a:rPr lang="en-US" dirty="0"/>
              <a:t>No. </a:t>
            </a:r>
            <a:r>
              <a:rPr lang="en-US" dirty="0" smtClean="0"/>
              <a:t>3</a:t>
            </a:r>
            <a:r>
              <a:rPr lang="id-ID" dirty="0" smtClean="0"/>
              <a:t>2</a:t>
            </a:r>
            <a:r>
              <a:rPr lang="en-US" dirty="0" smtClean="0"/>
              <a:t>/PMK.02/2018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201</a:t>
            </a:r>
            <a:r>
              <a:rPr lang="id-ID" dirty="0" smtClean="0"/>
              <a:t>9</a:t>
            </a:r>
            <a:endParaRPr lang="id-ID" b="1" dirty="0" smtClean="0"/>
          </a:p>
          <a:p>
            <a:pPr marL="514350" lvl="0" indent="-514350">
              <a:buAutoNum type="arabicPeriod"/>
            </a:pPr>
            <a:r>
              <a:rPr lang="id-ID" b="1" dirty="0" smtClean="0"/>
              <a:t>PMK No.90 tahun 2012 tentang Tata Cara Pembayaran dalam pelaksanaan APBN</a:t>
            </a:r>
          </a:p>
          <a:p>
            <a:pPr marL="514350" lvl="0" indent="-514350">
              <a:buAutoNum type="arabicPeriod"/>
            </a:pPr>
            <a:r>
              <a:rPr lang="en-US" b="1" dirty="0" smtClean="0"/>
              <a:t>PMA </a:t>
            </a:r>
            <a:r>
              <a:rPr lang="en-US" b="1" dirty="0" smtClean="0"/>
              <a:t>No. 25 </a:t>
            </a:r>
            <a:r>
              <a:rPr lang="en-US" b="1" dirty="0" err="1" smtClean="0"/>
              <a:t>tahun</a:t>
            </a:r>
            <a:r>
              <a:rPr lang="en-US" b="1" dirty="0" smtClean="0"/>
              <a:t> 2017 </a:t>
            </a:r>
            <a:r>
              <a:rPr lang="en-US" b="1" dirty="0" err="1" smtClean="0"/>
              <a:t>tentang</a:t>
            </a:r>
            <a:r>
              <a:rPr lang="en-US" b="1" dirty="0" smtClean="0"/>
              <a:t> SPI </a:t>
            </a:r>
            <a:r>
              <a:rPr lang="en-US" b="1" dirty="0" err="1" smtClean="0"/>
              <a:t>pada</a:t>
            </a:r>
            <a:r>
              <a:rPr lang="en-US" b="1" dirty="0" smtClean="0"/>
              <a:t> PTKN</a:t>
            </a:r>
            <a:endParaRPr lang="en-US" dirty="0"/>
          </a:p>
        </p:txBody>
      </p:sp>
      <p:pic>
        <p:nvPicPr>
          <p:cNvPr id="4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76200"/>
            <a:ext cx="413226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Knowledge sharing dan brain 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id-ID" sz="3600" dirty="0" smtClean="0"/>
              <a:t>Anggaran yang tidak ada dalam perencanaan yang matang, konsisten tidak mengada-ada kegiatan</a:t>
            </a:r>
            <a:endParaRPr lang="id-ID" sz="3600" dirty="0" smtClean="0"/>
          </a:p>
          <a:p>
            <a:pPr marL="514350" indent="-514350">
              <a:buAutoNum type="arabicPeriod"/>
            </a:pPr>
            <a:r>
              <a:rPr lang="id-ID" sz="3600" dirty="0" smtClean="0"/>
              <a:t>Perubahan arah tujuan review dari menteri keuangan menjadi</a:t>
            </a:r>
            <a:r>
              <a:rPr lang="id-ID" sz="3600" dirty="0" smtClean="0"/>
              <a:t>: </a:t>
            </a:r>
            <a:r>
              <a:rPr lang="id-ID" sz="3600" dirty="0"/>
              <a:t>Membangun kepedulian APIP K/L </a:t>
            </a:r>
            <a:r>
              <a:rPr lang="id-ID" sz="3600" dirty="0" smtClean="0"/>
              <a:t>untuk </a:t>
            </a:r>
            <a:r>
              <a:rPr lang="id-ID" sz="3600" dirty="0"/>
              <a:t>melakukan reviu </a:t>
            </a:r>
            <a:r>
              <a:rPr lang="id-ID" sz="3600" dirty="0" smtClean="0"/>
              <a:t>RKA‐K/L sebagai </a:t>
            </a:r>
            <a:r>
              <a:rPr lang="id-ID" sz="3600" dirty="0"/>
              <a:t>bagian dari </a:t>
            </a:r>
            <a:r>
              <a:rPr lang="id-ID" sz="3600" b="1" dirty="0"/>
              <a:t>upaya </a:t>
            </a:r>
            <a:r>
              <a:rPr lang="id-ID" sz="3600" dirty="0"/>
              <a:t>pencegahan (</a:t>
            </a:r>
            <a:r>
              <a:rPr lang="id-ID" sz="3600" i="1" dirty="0"/>
              <a:t>preventif</a:t>
            </a:r>
            <a:r>
              <a:rPr lang="id-ID" sz="3600" dirty="0"/>
              <a:t>)</a:t>
            </a:r>
            <a:r>
              <a:rPr lang="en-US" sz="3600" dirty="0" smtClean="0"/>
              <a:t>	</a:t>
            </a:r>
            <a:endParaRPr lang="en-US" sz="3600" dirty="0"/>
          </a:p>
        </p:txBody>
      </p:sp>
      <p:pic>
        <p:nvPicPr>
          <p:cNvPr id="5" name="Picture 5" descr="rama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3650" y="857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rama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106680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rama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7200" y="114300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 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None/>
            </a:pPr>
            <a:r>
              <a:rPr lang="en-US" dirty="0" smtClean="0"/>
              <a:t>1.	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honor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substansinya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, </a:t>
            </a:r>
            <a:r>
              <a:rPr lang="en-US" dirty="0" err="1" smtClean="0"/>
              <a:t>bahkan</a:t>
            </a:r>
            <a:r>
              <a:rPr lang="en-US" dirty="0" smtClean="0"/>
              <a:t> </a:t>
            </a:r>
            <a:r>
              <a:rPr lang="en-US" dirty="0" err="1" smtClean="0"/>
              <a:t>namanya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honornya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id-ID" dirty="0" smtClean="0"/>
              <a:t>unit dan kegiatan</a:t>
            </a:r>
            <a:endParaRPr lang="en-US" dirty="0" smtClean="0"/>
          </a:p>
          <a:p>
            <a:pPr marL="514350" lvl="0" indent="-514350">
              <a:buAutoNum type="arabicPeriod" startAt="2"/>
            </a:pPr>
            <a:r>
              <a:rPr lang="en-US" dirty="0" err="1" smtClean="0"/>
              <a:t>Terkesan</a:t>
            </a:r>
            <a:r>
              <a:rPr lang="en-US" dirty="0" smtClean="0"/>
              <a:t> plot </a:t>
            </a:r>
            <a:r>
              <a:rPr lang="en-US" dirty="0" err="1" smtClean="0"/>
              <a:t>anggaran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mengacu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fakultas</a:t>
            </a:r>
            <a:endParaRPr lang="en-US" dirty="0" smtClean="0"/>
          </a:p>
          <a:p>
            <a:pPr marL="514350" lvl="0" indent="-514350">
              <a:buAutoNum type="arabicPeriod" startAt="2"/>
            </a:pP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santai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, </a:t>
            </a:r>
            <a:r>
              <a:rPr lang="en-US" dirty="0" err="1" smtClean="0"/>
              <a:t>lari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ahir</a:t>
            </a:r>
            <a:r>
              <a:rPr lang="en-US" dirty="0" smtClean="0"/>
              <a:t>,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ahirnya</a:t>
            </a:r>
            <a:r>
              <a:rPr lang="en-US" dirty="0" smtClean="0"/>
              <a:t> </a:t>
            </a:r>
            <a:r>
              <a:rPr lang="en-US" dirty="0" err="1" smtClean="0"/>
              <a:t>kesusahan</a:t>
            </a:r>
            <a:r>
              <a:rPr lang="en-US" dirty="0" smtClean="0"/>
              <a:t> </a:t>
            </a:r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endParaRPr lang="en-US" dirty="0" smtClean="0"/>
          </a:p>
          <a:p>
            <a:pPr marL="514350" lvl="0" indent="-514350">
              <a:buAutoNum type="arabicPeriod" startAt="2"/>
            </a:pPr>
            <a:r>
              <a:rPr lang="en-US" dirty="0" err="1" smtClean="0"/>
              <a:t>Pengembalian</a:t>
            </a:r>
            <a:r>
              <a:rPr lang="en-US" dirty="0" smtClean="0"/>
              <a:t> </a:t>
            </a:r>
            <a:r>
              <a:rPr lang="en-US" dirty="0" err="1" smtClean="0"/>
              <a:t>saldo</a:t>
            </a:r>
            <a:r>
              <a:rPr lang="en-US" dirty="0" smtClean="0"/>
              <a:t> </a:t>
            </a:r>
            <a:r>
              <a:rPr lang="en-US" dirty="0" err="1" smtClean="0"/>
              <a:t>anggaran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terserap</a:t>
            </a:r>
            <a:r>
              <a:rPr lang="en-US" dirty="0" smtClean="0"/>
              <a:t>, </a:t>
            </a:r>
            <a:r>
              <a:rPr lang="en-US" dirty="0" err="1" smtClean="0"/>
              <a:t>sementara</a:t>
            </a:r>
            <a:r>
              <a:rPr lang="en-US" dirty="0" smtClean="0"/>
              <a:t> </a:t>
            </a:r>
            <a:r>
              <a:rPr lang="en-US" dirty="0" err="1" smtClean="0"/>
              <a:t>efisiensi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ketat</a:t>
            </a:r>
            <a:endParaRPr lang="en-US" dirty="0" smtClean="0"/>
          </a:p>
          <a:p>
            <a:pPr lvl="0"/>
            <a:endParaRPr lang="en-US" dirty="0" smtClean="0"/>
          </a:p>
        </p:txBody>
      </p:sp>
      <p:pic>
        <p:nvPicPr>
          <p:cNvPr id="4" name="Picture 5" descr="flying_bird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-152400"/>
            <a:ext cx="30972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flying_bird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-228600"/>
            <a:ext cx="30972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 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50292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 startAt="5"/>
            </a:pPr>
            <a:r>
              <a:rPr lang="en-US" dirty="0" err="1" smtClean="0"/>
              <a:t>Peran</a:t>
            </a:r>
            <a:r>
              <a:rPr lang="en-US" dirty="0" smtClean="0"/>
              <a:t> SPI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  <a:r>
              <a:rPr lang="en-US" dirty="0" err="1" smtClean="0"/>
              <a:t>perencanaan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, SPI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memperkuat</a:t>
            </a:r>
            <a:r>
              <a:rPr lang="en-US" dirty="0" smtClean="0"/>
              <a:t> </a:t>
            </a:r>
            <a:r>
              <a:rPr lang="en-US" dirty="0" err="1" smtClean="0"/>
              <a:t>ferifikator</a:t>
            </a:r>
            <a:r>
              <a:rPr lang="en-US" dirty="0" smtClean="0"/>
              <a:t>, </a:t>
            </a:r>
            <a:r>
              <a:rPr lang="en-US" dirty="0" err="1" smtClean="0"/>
              <a:t>disamping</a:t>
            </a:r>
            <a:r>
              <a:rPr lang="en-US" dirty="0" smtClean="0"/>
              <a:t> </a:t>
            </a:r>
            <a:r>
              <a:rPr lang="en-US" dirty="0" err="1" smtClean="0"/>
              <a:t>perencanaan</a:t>
            </a:r>
            <a:r>
              <a:rPr lang="en-US" dirty="0" smtClean="0"/>
              <a:t> SPI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memantau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LPJ</a:t>
            </a:r>
          </a:p>
          <a:p>
            <a:pPr marL="514350" indent="-514350">
              <a:buAutoNum type="arabicPeriod" startAt="5"/>
            </a:pPr>
            <a:r>
              <a:rPr lang="id-ID" dirty="0" smtClean="0"/>
              <a:t>sebenarnya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smtClean="0"/>
              <a:t>orang</a:t>
            </a:r>
            <a:r>
              <a:rPr lang="id-ID" dirty="0" smtClean="0"/>
              <a:t>, namun yang benar-benar bekerja hanya sedikit orang</a:t>
            </a:r>
            <a:endParaRPr lang="en-US" dirty="0" smtClean="0"/>
          </a:p>
          <a:p>
            <a:pPr marL="514350" indent="-514350">
              <a:buAutoNum type="arabicPeriod" startAt="5"/>
            </a:pPr>
            <a:r>
              <a:rPr lang="en-US" dirty="0" smtClean="0"/>
              <a:t>SPI </a:t>
            </a:r>
            <a:r>
              <a:rPr lang="en-US" dirty="0" err="1" smtClean="0"/>
              <a:t>mengawal</a:t>
            </a:r>
            <a:r>
              <a:rPr lang="en-US" dirty="0" smtClean="0"/>
              <a:t> </a:t>
            </a:r>
            <a:r>
              <a:rPr lang="en-US" dirty="0" err="1" smtClean="0"/>
              <a:t>pencairan</a:t>
            </a:r>
            <a:r>
              <a:rPr lang="en-US" dirty="0" smtClean="0"/>
              <a:t> </a:t>
            </a:r>
            <a:r>
              <a:rPr lang="en-US" dirty="0" err="1" smtClean="0"/>
              <a:t>anggaran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berlaku</a:t>
            </a:r>
            <a:r>
              <a:rPr lang="en-US" dirty="0" smtClean="0"/>
              <a:t>,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50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hadir</a:t>
            </a:r>
            <a:r>
              <a:rPr lang="en-US" dirty="0" smtClean="0"/>
              <a:t> 40 </a:t>
            </a:r>
            <a:r>
              <a:rPr lang="en-US" dirty="0" err="1" smtClean="0"/>
              <a:t>orang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dibayar</a:t>
            </a:r>
            <a:r>
              <a:rPr lang="en-US" dirty="0" smtClean="0"/>
              <a:t> 40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50 </a:t>
            </a:r>
            <a:r>
              <a:rPr lang="en-US" dirty="0" err="1" smtClean="0"/>
              <a:t>orang</a:t>
            </a:r>
            <a:endParaRPr lang="en-US" dirty="0" smtClean="0"/>
          </a:p>
          <a:p>
            <a:pPr marL="514350" indent="-514350">
              <a:buAutoNum type="arabicPeriod" startAt="5"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0"/>
            <a:ext cx="9296400" cy="8382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Pergeseran peran pengawasan internal /SPI</a:t>
            </a:r>
            <a:endParaRPr lang="id-ID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729" t="12606" r="17607" b="6157"/>
          <a:stretch/>
        </p:blipFill>
        <p:spPr>
          <a:xfrm>
            <a:off x="152400" y="762000"/>
            <a:ext cx="8915400" cy="6096001"/>
          </a:xfrm>
          <a:prstGeom prst="rect">
            <a:avLst/>
          </a:prstGeom>
        </p:spPr>
      </p:pic>
      <p:pic>
        <p:nvPicPr>
          <p:cNvPr id="7" name="Picture 9" descr="stars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46062" y="685800"/>
            <a:ext cx="413226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stars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914400"/>
            <a:ext cx="413226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504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Landasan penganggaran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d-ID" sz="1800" dirty="0"/>
              <a:t>Landasan konseptual yang mendasari penerapan </a:t>
            </a:r>
            <a:r>
              <a:rPr lang="id-ID" sz="1800" dirty="0" smtClean="0"/>
              <a:t>PBK/berbasis kinerja meliputi</a:t>
            </a:r>
            <a:r>
              <a:rPr lang="id-ID" sz="1800" dirty="0"/>
              <a:t>:</a:t>
            </a:r>
          </a:p>
          <a:p>
            <a:pPr marL="514350" indent="-514350">
              <a:buAutoNum type="alphaLcPeriod"/>
            </a:pPr>
            <a:r>
              <a:rPr lang="id-ID" sz="1800" dirty="0" smtClean="0"/>
              <a:t>pengalokasian </a:t>
            </a:r>
            <a:r>
              <a:rPr lang="id-ID" sz="1800" dirty="0"/>
              <a:t>anggaran berorientasi pada mengbasilkan atau </a:t>
            </a:r>
            <a:r>
              <a:rPr lang="id-ID" sz="1800" dirty="0" smtClean="0"/>
              <a:t>mencapai tingkat </a:t>
            </a:r>
            <a:r>
              <a:rPr lang="id-ID" sz="1800" dirty="0"/>
              <a:t>kinerja tertentu keluaran (output) dan basil (outcome) oriented</a:t>
            </a:r>
            <a:r>
              <a:rPr lang="id-ID" sz="1800" dirty="0" smtClean="0"/>
              <a:t>);</a:t>
            </a:r>
          </a:p>
          <a:p>
            <a:pPr marL="514350" indent="-514350">
              <a:buAutoNum type="alphaLcPeriod"/>
            </a:pPr>
            <a:r>
              <a:rPr lang="id-ID" sz="1800" dirty="0" smtClean="0"/>
              <a:t>b</a:t>
            </a:r>
            <a:r>
              <a:rPr lang="id-ID" sz="1800" dirty="0"/>
              <a:t>. pengalokasian anggaran ProgramjKegiatan didasarkan pada </a:t>
            </a:r>
            <a:r>
              <a:rPr lang="id-ID" sz="1800" dirty="0" smtClean="0"/>
              <a:t>tugas fungsi</a:t>
            </a:r>
            <a:r>
              <a:rPr lang="id-ID" sz="1800" dirty="0"/>
              <a:t> </a:t>
            </a:r>
            <a:r>
              <a:rPr lang="fi-FI" sz="1800" dirty="0" smtClean="0"/>
              <a:t>Unit </a:t>
            </a:r>
            <a:r>
              <a:rPr lang="fi-FI" sz="1800" dirty="0"/>
              <a:t>Kerja yang dilekatkan pada struktur organisasi (</a:t>
            </a:r>
            <a:r>
              <a:rPr lang="fi-FI" sz="1800" dirty="0" smtClean="0"/>
              <a:t>money</a:t>
            </a:r>
            <a:r>
              <a:rPr lang="id-ID" sz="1800" dirty="0" smtClean="0"/>
              <a:t> follow </a:t>
            </a:r>
            <a:r>
              <a:rPr lang="id-ID" sz="1800" dirty="0"/>
              <a:t>function); </a:t>
            </a:r>
            <a:r>
              <a:rPr lang="id-ID" sz="1800" dirty="0" smtClean="0"/>
              <a:t>dan</a:t>
            </a:r>
          </a:p>
          <a:p>
            <a:pPr marL="514350" indent="-514350">
              <a:buAutoNum type="alphaLcPeriod"/>
            </a:pPr>
            <a:r>
              <a:rPr lang="id-ID" sz="1800" dirty="0" smtClean="0"/>
              <a:t>c</a:t>
            </a:r>
            <a:r>
              <a:rPr lang="id-ID" sz="1800" dirty="0"/>
              <a:t>. terdapatnya fleksibilitas pengelolaan anggaran dengan tetap </a:t>
            </a:r>
            <a:r>
              <a:rPr lang="id-ID" sz="1800" dirty="0" smtClean="0"/>
              <a:t>menjaga </a:t>
            </a:r>
            <a:r>
              <a:rPr lang="en-US" sz="1800" dirty="0" err="1" smtClean="0"/>
              <a:t>prinsip</a:t>
            </a:r>
            <a:r>
              <a:rPr lang="en-US" sz="1800" dirty="0" smtClean="0"/>
              <a:t> </a:t>
            </a:r>
            <a:r>
              <a:rPr lang="en-US" sz="1800" dirty="0" err="1"/>
              <a:t>akuntabilitas</a:t>
            </a:r>
            <a:r>
              <a:rPr lang="en-US" sz="1800" dirty="0"/>
              <a:t> (let the manager manages</a:t>
            </a:r>
            <a:r>
              <a:rPr lang="en-US" sz="1800" dirty="0" smtClean="0"/>
              <a:t>).</a:t>
            </a:r>
            <a:endParaRPr lang="id-ID" sz="1800" dirty="0" smtClean="0"/>
          </a:p>
          <a:p>
            <a:pPr marL="0" indent="0">
              <a:buNone/>
            </a:pPr>
            <a:endParaRPr lang="id-ID" sz="1800" dirty="0" smtClean="0"/>
          </a:p>
          <a:p>
            <a:pPr marL="0" indent="0">
              <a:buNone/>
            </a:pPr>
            <a:r>
              <a:rPr lang="id-ID" sz="1800" dirty="0" smtClean="0"/>
              <a:t>Landasan </a:t>
            </a:r>
            <a:r>
              <a:rPr lang="id-ID" sz="1800" dirty="0"/>
              <a:t>konseptual tersebut di atas dalam rangka penerapan </a:t>
            </a:r>
            <a:r>
              <a:rPr lang="id-ID" sz="1800" dirty="0" smtClean="0"/>
              <a:t>PBK bertujuan </a:t>
            </a:r>
            <a:r>
              <a:rPr lang="id-ID" sz="1800" dirty="0"/>
              <a:t>untuk</a:t>
            </a:r>
            <a:r>
              <a:rPr lang="id-ID" sz="1800" dirty="0" smtClean="0"/>
              <a:t>:</a:t>
            </a:r>
          </a:p>
          <a:p>
            <a:pPr marL="514350" indent="-514350">
              <a:buAutoNum type="alphaLcPeriod"/>
            </a:pPr>
            <a:r>
              <a:rPr lang="id-ID" sz="1800" dirty="0" smtClean="0"/>
              <a:t>menunjukkan </a:t>
            </a:r>
            <a:r>
              <a:rPr lang="id-ID" sz="1800" dirty="0"/>
              <a:t>keterkaitan yang jelas antara belanja </a:t>
            </a:r>
            <a:r>
              <a:rPr lang="id-ID" sz="1800" dirty="0" smtClean="0"/>
              <a:t>pendanaan anggaran </a:t>
            </a:r>
            <a:r>
              <a:rPr lang="id-ID" sz="1800" dirty="0"/>
              <a:t>dengan tingkat kinerja yang akan dicapai (directly </a:t>
            </a:r>
            <a:r>
              <a:rPr lang="id-ID" sz="1800" dirty="0" smtClean="0"/>
              <a:t>linkages between </a:t>
            </a:r>
            <a:r>
              <a:rPr lang="id-ID" sz="1800" dirty="0"/>
              <a:t>performance and budget</a:t>
            </a:r>
            <a:r>
              <a:rPr lang="id-ID" sz="1800" dirty="0" smtClean="0"/>
              <a:t>);</a:t>
            </a:r>
          </a:p>
          <a:p>
            <a:pPr marL="514350" indent="-514350">
              <a:buAutoNum type="alphaLcPeriod"/>
            </a:pPr>
            <a:r>
              <a:rPr lang="id-ID" sz="1800" dirty="0" smtClean="0"/>
              <a:t>meningkatkan efisiensi </a:t>
            </a:r>
            <a:r>
              <a:rPr lang="id-ID" sz="1800" dirty="0"/>
              <a:t>dan </a:t>
            </a:r>
            <a:r>
              <a:rPr lang="id-ID" sz="1800" dirty="0" smtClean="0"/>
              <a:t>transparansi </a:t>
            </a:r>
            <a:r>
              <a:rPr lang="id-ID" sz="1800" dirty="0"/>
              <a:t>dalam </a:t>
            </a:r>
            <a:r>
              <a:rPr lang="id-ID" sz="1800" dirty="0" smtClean="0"/>
              <a:t>penganggaran (operational </a:t>
            </a:r>
            <a:r>
              <a:rPr lang="id-ID" sz="1800" dirty="0"/>
              <a:t>efficiency); </a:t>
            </a:r>
            <a:r>
              <a:rPr lang="id-ID" sz="1800" dirty="0" smtClean="0"/>
              <a:t>dan</a:t>
            </a:r>
          </a:p>
          <a:p>
            <a:pPr marL="514350" indent="-514350">
              <a:buAutoNum type="alphaLcPeriod"/>
            </a:pPr>
            <a:r>
              <a:rPr lang="id-ID" sz="1800" dirty="0" smtClean="0"/>
              <a:t>meningkatkan </a:t>
            </a:r>
            <a:r>
              <a:rPr lang="id-ID" sz="1800" dirty="0"/>
              <a:t>fleksibilitas dan akuntabilitas unit </a:t>
            </a:r>
            <a:r>
              <a:rPr lang="id-ID" sz="1800" dirty="0" smtClean="0"/>
              <a:t> dalam melaksanakan </a:t>
            </a:r>
            <a:r>
              <a:rPr lang="en-US" sz="1800" dirty="0" err="1" smtClean="0"/>
              <a:t>tugas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pengelolaan</a:t>
            </a:r>
            <a:r>
              <a:rPr lang="en-US" sz="1800" dirty="0" smtClean="0"/>
              <a:t> </a:t>
            </a:r>
            <a:r>
              <a:rPr lang="en-US" sz="1800" dirty="0" err="1"/>
              <a:t>anggaran</a:t>
            </a:r>
            <a:r>
              <a:rPr lang="en-US" sz="1800" dirty="0"/>
              <a:t> (more flexibility and accountability)</a:t>
            </a:r>
            <a:endParaRPr lang="id-ID" sz="1800" dirty="0"/>
          </a:p>
        </p:txBody>
      </p:sp>
      <p:pic>
        <p:nvPicPr>
          <p:cNvPr id="4" name="Picture 172" descr="a-butterfli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74638"/>
            <a:ext cx="3428999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stars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76200" y="-76200"/>
            <a:ext cx="413226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8852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Metodologi review RKA-KL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Reviu RKA-K/ L dilaksanakan dengan menggunakan </a:t>
            </a:r>
            <a:r>
              <a:rPr lang="id-ID" dirty="0" smtClean="0"/>
              <a:t>metodologi mengumpulkan </a:t>
            </a:r>
            <a:r>
              <a:rPr lang="id-ID" dirty="0"/>
              <a:t>dan melakukan penelaahan atas dokumen </a:t>
            </a:r>
            <a:r>
              <a:rPr lang="id-ID" dirty="0" smtClean="0"/>
              <a:t>rencana </a:t>
            </a:r>
            <a:r>
              <a:rPr lang="nn-NO" dirty="0" smtClean="0"/>
              <a:t>keuangan </a:t>
            </a:r>
            <a:r>
              <a:rPr lang="nn-NO" dirty="0"/>
              <a:t>data serta wawancara dengan </a:t>
            </a:r>
            <a:r>
              <a:rPr lang="nn-NO" dirty="0" smtClean="0"/>
              <a:t>petugas</a:t>
            </a:r>
            <a:r>
              <a:rPr lang="id-ID" dirty="0" smtClean="0"/>
              <a:t>,</a:t>
            </a:r>
            <a:r>
              <a:rPr lang="nn-NO" dirty="0" smtClean="0"/>
              <a:t>pejabat </a:t>
            </a:r>
            <a:r>
              <a:rPr lang="nn-NO" dirty="0"/>
              <a:t>yang </a:t>
            </a:r>
            <a:r>
              <a:rPr lang="nn-NO" dirty="0" smtClean="0"/>
              <a:t>terkait</a:t>
            </a:r>
            <a:r>
              <a:rPr lang="id-ID" dirty="0" smtClean="0"/>
              <a:t> proses </a:t>
            </a:r>
            <a:r>
              <a:rPr lang="id-ID" dirty="0"/>
              <a:t>penyusunan </a:t>
            </a:r>
            <a:r>
              <a:rPr lang="id-ID" dirty="0" smtClean="0"/>
              <a:t>RKA-K/L</a:t>
            </a:r>
            <a:endParaRPr lang="id-ID" dirty="0"/>
          </a:p>
        </p:txBody>
      </p:sp>
      <p:pic>
        <p:nvPicPr>
          <p:cNvPr id="4" name="Picture 5" descr="flying_bird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813175"/>
            <a:ext cx="30972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577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Fokus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d-ID" dirty="0"/>
              <a:t>Fokus reviu RKA‐K/L oleh APIP K/L adalah</a:t>
            </a:r>
          </a:p>
          <a:p>
            <a:pPr marL="514350" indent="-514350">
              <a:buAutoNum type="arabicParenR"/>
            </a:pPr>
            <a:r>
              <a:rPr lang="id-ID" dirty="0" smtClean="0"/>
              <a:t>Kelayakan </a:t>
            </a:r>
            <a:r>
              <a:rPr lang="id-ID" dirty="0"/>
              <a:t>anggaran untuk menghasilkan sebuah </a:t>
            </a:r>
            <a:r>
              <a:rPr lang="id-ID" dirty="0" smtClean="0"/>
              <a:t>keluaran; Kelayakan </a:t>
            </a:r>
            <a:r>
              <a:rPr lang="id-ID" dirty="0"/>
              <a:t>anggaran adalah perhitungan besaran kebutuhan </a:t>
            </a:r>
            <a:r>
              <a:rPr lang="id-ID" dirty="0" smtClean="0"/>
              <a:t>anggaran untuk </a:t>
            </a:r>
            <a:r>
              <a:rPr lang="id-ID" dirty="0"/>
              <a:t>menghasilkan sebuah keluaran dengan mempertimbangkan </a:t>
            </a:r>
            <a:r>
              <a:rPr lang="id-ID" dirty="0" smtClean="0"/>
              <a:t>satuan biaya </a:t>
            </a:r>
            <a:r>
              <a:rPr lang="id-ID" dirty="0"/>
              <a:t>yang paling ekonomis dan spesifikasi yang memadai pada </a:t>
            </a:r>
            <a:r>
              <a:rPr lang="id-ID" dirty="0" smtClean="0"/>
              <a:t>tahap perencanaan;</a:t>
            </a:r>
          </a:p>
          <a:p>
            <a:pPr marL="514350" indent="-514350">
              <a:buAutoNum type="arabicParenR"/>
            </a:pPr>
            <a:r>
              <a:rPr lang="id-ID" dirty="0" smtClean="0"/>
              <a:t>Kepatuhan </a:t>
            </a:r>
            <a:r>
              <a:rPr lang="id-ID" dirty="0"/>
              <a:t>dalam penerapan kaidah‐kaidah perencanaan </a:t>
            </a:r>
            <a:r>
              <a:rPr lang="id-ID" dirty="0" smtClean="0"/>
              <a:t>penganggaran antara lain: penerapan </a:t>
            </a:r>
            <a:r>
              <a:rPr lang="id-ID" dirty="0"/>
              <a:t>SBM dan SBK, penggunaan akun akun, hal‐hal yang </a:t>
            </a:r>
            <a:r>
              <a:rPr lang="id-ID" dirty="0" smtClean="0"/>
              <a:t>dibatasi, penganggaran </a:t>
            </a:r>
            <a:r>
              <a:rPr lang="id-ID" dirty="0"/>
              <a:t>BLU, kontrak tahun jamak, </a:t>
            </a:r>
            <a:r>
              <a:rPr lang="id-ID" dirty="0" smtClean="0"/>
              <a:t>dll</a:t>
            </a:r>
          </a:p>
          <a:p>
            <a:pPr marL="514350" indent="-514350">
              <a:buAutoNum type="arabicParenR"/>
            </a:pPr>
            <a:r>
              <a:rPr lang="id-ID" dirty="0" smtClean="0"/>
              <a:t>Kelengkapan </a:t>
            </a:r>
            <a:r>
              <a:rPr lang="id-ID" dirty="0"/>
              <a:t>dokumen pendukung RKA‐K/L antara lain RKA‐K/L </a:t>
            </a:r>
            <a:r>
              <a:rPr lang="id-ID" dirty="0" smtClean="0"/>
              <a:t>Satker,TOR/RAB</a:t>
            </a:r>
            <a:r>
              <a:rPr lang="id-ID" dirty="0"/>
              <a:t>, dan dokumen pendukung terkait </a:t>
            </a:r>
            <a:r>
              <a:rPr lang="id-ID" dirty="0" smtClean="0"/>
              <a:t>lainnya.</a:t>
            </a:r>
          </a:p>
          <a:p>
            <a:pPr marL="514350" indent="-514350">
              <a:buAutoNum type="arabicParenR"/>
            </a:pPr>
            <a:r>
              <a:rPr lang="sv-SE" dirty="0" smtClean="0"/>
              <a:t>Rincian </a:t>
            </a:r>
            <a:r>
              <a:rPr lang="sv-SE" dirty="0"/>
              <a:t>anggaran yang digunakan untuk mendanai inisiatif baru </a:t>
            </a:r>
            <a:r>
              <a:rPr lang="sv-SE" dirty="0" smtClean="0"/>
              <a:t>dan/atau</a:t>
            </a:r>
            <a:r>
              <a:rPr lang="id-ID" dirty="0" smtClean="0"/>
              <a:t> rincian </a:t>
            </a:r>
            <a:r>
              <a:rPr lang="id-ID" dirty="0"/>
              <a:t>anggaran angka dasar yang mengalami perubahan pada </a:t>
            </a:r>
            <a:r>
              <a:rPr lang="id-ID" dirty="0" smtClean="0"/>
              <a:t>level komponen</a:t>
            </a:r>
            <a:endParaRPr lang="en-US" dirty="0"/>
          </a:p>
        </p:txBody>
      </p:sp>
      <p:pic>
        <p:nvPicPr>
          <p:cNvPr id="4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2738" y="8382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096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prioritas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d-ID" dirty="0"/>
              <a:t>Identifikasi kebutuhan </a:t>
            </a:r>
            <a:r>
              <a:rPr lang="id-ID" dirty="0" smtClean="0"/>
              <a:t>BMN (khusus </a:t>
            </a:r>
            <a:r>
              <a:rPr lang="id-ID" dirty="0"/>
              <a:t>untuk PC, </a:t>
            </a:r>
            <a:r>
              <a:rPr lang="id-ID" dirty="0" smtClean="0"/>
              <a:t>Laptop,printer</a:t>
            </a:r>
            <a:r>
              <a:rPr lang="id-ID" dirty="0"/>
              <a:t>, scanner);</a:t>
            </a:r>
          </a:p>
          <a:p>
            <a:r>
              <a:rPr lang="id-ID" dirty="0" smtClean="0"/>
              <a:t>Kelayakan </a:t>
            </a:r>
            <a:r>
              <a:rPr lang="id-ID" dirty="0"/>
              <a:t>anggaran;</a:t>
            </a:r>
          </a:p>
          <a:p>
            <a:r>
              <a:rPr lang="id-ID" dirty="0" smtClean="0"/>
              <a:t>Larangan diklat diselenggarakan </a:t>
            </a:r>
            <a:r>
              <a:rPr lang="id-ID" dirty="0"/>
              <a:t>di hotel</a:t>
            </a:r>
          </a:p>
          <a:p>
            <a:r>
              <a:rPr lang="id-ID" dirty="0" smtClean="0"/>
              <a:t>Pembatasan honorarium,rakor</a:t>
            </a:r>
            <a:r>
              <a:rPr lang="id-ID" dirty="0"/>
              <a:t>, paket meeting.</a:t>
            </a:r>
          </a:p>
          <a:p>
            <a:r>
              <a:rPr lang="id-ID" dirty="0" smtClean="0"/>
              <a:t>Kesesuaian BAS</a:t>
            </a:r>
          </a:p>
          <a:p>
            <a:r>
              <a:rPr lang="id-ID" dirty="0" smtClean="0"/>
              <a:t>Pembatasan Kegiatan </a:t>
            </a:r>
            <a:r>
              <a:rPr lang="id-ID" dirty="0"/>
              <a:t>di Hotel dan Pembatasan Perjalanan Dinas (S‐864/MK.1/2014)</a:t>
            </a:r>
            <a:endParaRPr lang="en-US" dirty="0"/>
          </a:p>
        </p:txBody>
      </p:sp>
      <p:pic>
        <p:nvPicPr>
          <p:cNvPr id="4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1573" y="22860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22860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6338" y="24384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Telaah/review anggaran perjadin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Perjalanan </a:t>
            </a:r>
            <a:r>
              <a:rPr lang="id-ID" dirty="0" smtClean="0"/>
              <a:t>Dinas harus Selektif</a:t>
            </a:r>
            <a:r>
              <a:rPr lang="id-ID" dirty="0"/>
              <a:t>, </a:t>
            </a:r>
            <a:r>
              <a:rPr lang="id-ID" dirty="0" smtClean="0"/>
              <a:t>sesuai ketersediaan </a:t>
            </a:r>
            <a:r>
              <a:rPr lang="id-ID" dirty="0"/>
              <a:t>anggaran </a:t>
            </a:r>
            <a:r>
              <a:rPr lang="id-ID" dirty="0" smtClean="0"/>
              <a:t>&amp; kesesuaian pencapaian kinerja</a:t>
            </a:r>
            <a:r>
              <a:rPr lang="id-ID" dirty="0"/>
              <a:t>, efisien </a:t>
            </a:r>
            <a:r>
              <a:rPr lang="id-ID" dirty="0" smtClean="0"/>
              <a:t>serta akuntabel</a:t>
            </a:r>
            <a:endParaRPr lang="id-ID" dirty="0"/>
          </a:p>
          <a:p>
            <a:r>
              <a:rPr lang="id-ID" dirty="0" smtClean="0"/>
              <a:t>Membatasi frekuensi, jumlah </a:t>
            </a:r>
            <a:r>
              <a:rPr lang="id-ID" dirty="0"/>
              <a:t>orang dan </a:t>
            </a:r>
            <a:r>
              <a:rPr lang="id-ID" dirty="0" smtClean="0"/>
              <a:t>hari penugasan</a:t>
            </a:r>
            <a:endParaRPr lang="id-ID" dirty="0"/>
          </a:p>
          <a:p>
            <a:r>
              <a:rPr lang="id-ID" dirty="0" smtClean="0"/>
              <a:t>Memperhatikan SBM dengan tarif terendah/termurah</a:t>
            </a:r>
            <a:endParaRPr lang="id-ID" dirty="0"/>
          </a:p>
        </p:txBody>
      </p:sp>
      <p:pic>
        <p:nvPicPr>
          <p:cNvPr id="4" name="Picture 5" descr="flying_bird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3660775"/>
            <a:ext cx="30972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2844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d-ID" dirty="0" smtClean="0"/>
              <a:t>Telaah/review kegiatan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Rapat di Luar </a:t>
            </a:r>
            <a:r>
              <a:rPr lang="id-ID" dirty="0" smtClean="0"/>
              <a:t>Kantor Dilakukan </a:t>
            </a:r>
            <a:r>
              <a:rPr lang="id-ID" dirty="0"/>
              <a:t>secara selektif </a:t>
            </a:r>
            <a:r>
              <a:rPr lang="id-ID" dirty="0" smtClean="0"/>
              <a:t>&amp; sesuai </a:t>
            </a:r>
            <a:r>
              <a:rPr lang="id-ID" dirty="0"/>
              <a:t>prioritas </a:t>
            </a:r>
            <a:r>
              <a:rPr lang="id-ID" dirty="0" smtClean="0"/>
              <a:t>kebutuhan</a:t>
            </a:r>
          </a:p>
          <a:p>
            <a:r>
              <a:rPr lang="id-ID" dirty="0" smtClean="0"/>
              <a:t>Mengutamakan</a:t>
            </a:r>
            <a:r>
              <a:rPr lang="id-ID" dirty="0"/>
              <a:t> </a:t>
            </a:r>
            <a:r>
              <a:rPr lang="id-ID" dirty="0" smtClean="0"/>
              <a:t>penyelenggaraan Rapat Dalam Kantor</a:t>
            </a:r>
          </a:p>
          <a:p>
            <a:r>
              <a:rPr lang="id-ID" dirty="0" smtClean="0"/>
              <a:t>Meminimalisir kegiatan Rakor</a:t>
            </a:r>
            <a:endParaRPr lang="en-US" dirty="0" smtClean="0"/>
          </a:p>
        </p:txBody>
      </p:sp>
      <p:pic>
        <p:nvPicPr>
          <p:cNvPr id="4" name="Picture 5" descr="rama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251460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rama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3829050"/>
            <a:ext cx="2636838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Penelaahan/review atas kepatuhan dg SBM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d-ID" dirty="0" smtClean="0"/>
              <a:t>Memastikan alokasi anggaran tidak melebihi SBM,harga </a:t>
            </a:r>
            <a:r>
              <a:rPr lang="id-ID" dirty="0"/>
              <a:t>satuan </a:t>
            </a:r>
            <a:r>
              <a:rPr lang="id-ID" dirty="0" smtClean="0"/>
              <a:t>tidak melebihi </a:t>
            </a:r>
            <a:r>
              <a:rPr lang="id-ID" dirty="0"/>
              <a:t>PMK </a:t>
            </a:r>
            <a:r>
              <a:rPr lang="id-ID" dirty="0" smtClean="0"/>
              <a:t>tentang SBM. Dan frekuensi/volume telah mempertimbangkan prinsip kewajaran dan efisiensi</a:t>
            </a:r>
          </a:p>
          <a:p>
            <a:r>
              <a:rPr lang="id-ID" dirty="0" smtClean="0"/>
              <a:t>pencantuman satuan (OB/OH/OK/OJ </a:t>
            </a:r>
            <a:r>
              <a:rPr lang="id-ID" dirty="0"/>
              <a:t>/</a:t>
            </a:r>
            <a:r>
              <a:rPr lang="id-ID" dirty="0" smtClean="0"/>
              <a:t>OP) telah </a:t>
            </a:r>
            <a:r>
              <a:rPr lang="id-ID" dirty="0"/>
              <a:t>sesuai dengan </a:t>
            </a:r>
            <a:r>
              <a:rPr lang="id-ID" dirty="0" smtClean="0"/>
              <a:t>PMK tentang SBM</a:t>
            </a:r>
          </a:p>
          <a:p>
            <a:r>
              <a:rPr lang="id-ID" dirty="0" smtClean="0"/>
              <a:t>Penetapan besaran angka dalam anggaran RKA-KL ada data dukung price list/brosur/e-katalog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38028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</a:t>
            </a:r>
            <a:r>
              <a:rPr lang="id-ID" dirty="0" smtClean="0"/>
              <a:t>ermasalahan dalam review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id-ID" dirty="0"/>
              <a:t>Harga satuan melebihi Standar Biaya </a:t>
            </a:r>
            <a:r>
              <a:rPr lang="id-ID" dirty="0" smtClean="0"/>
              <a:t>Masukan</a:t>
            </a:r>
          </a:p>
          <a:p>
            <a:r>
              <a:rPr lang="id-ID" dirty="0"/>
              <a:t>Terdapat alokasi anggaran belanja yang belum sesuai dengan </a:t>
            </a:r>
            <a:r>
              <a:rPr lang="id-ID" dirty="0" smtClean="0"/>
              <a:t>tujuan penggunaan </a:t>
            </a:r>
            <a:r>
              <a:rPr lang="id-ID" i="1" dirty="0"/>
              <a:t>output </a:t>
            </a:r>
            <a:r>
              <a:rPr lang="id-ID" dirty="0"/>
              <a:t>dan kurang relevan dengan tugas dan fungsi </a:t>
            </a:r>
            <a:r>
              <a:rPr lang="id-ID" dirty="0" smtClean="0"/>
              <a:t>yang diemban </a:t>
            </a:r>
            <a:r>
              <a:rPr lang="id-ID" dirty="0"/>
              <a:t>oleh suatu </a:t>
            </a:r>
            <a:r>
              <a:rPr lang="id-ID" dirty="0" smtClean="0"/>
              <a:t>satker</a:t>
            </a:r>
          </a:p>
          <a:p>
            <a:r>
              <a:rPr lang="id-ID" dirty="0" smtClean="0"/>
              <a:t>Kurang efektifnya perencanaan RKA-KL karena </a:t>
            </a:r>
            <a:r>
              <a:rPr lang="id-ID" dirty="0"/>
              <a:t>Perubahan kondisi di lapangan yang tidak dapat diperkirakan sebelumnya</a:t>
            </a:r>
            <a:endParaRPr lang="en-US" dirty="0" smtClean="0"/>
          </a:p>
          <a:p>
            <a:pPr lvl="0"/>
            <a:endParaRPr lang="en-US" dirty="0"/>
          </a:p>
        </p:txBody>
      </p:sp>
      <p:pic>
        <p:nvPicPr>
          <p:cNvPr id="4" name="Picture 5" descr="rama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22860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Review dana PNBP, BLU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Mengacu pada visi, misi dan rencana strategis</a:t>
            </a:r>
          </a:p>
          <a:p>
            <a:r>
              <a:rPr lang="id-ID" dirty="0" smtClean="0"/>
              <a:t>Teliti </a:t>
            </a:r>
            <a:r>
              <a:rPr lang="id-ID" dirty="0"/>
              <a:t>apakah dana </a:t>
            </a:r>
            <a:r>
              <a:rPr lang="id-ID" dirty="0" smtClean="0"/>
              <a:t>yang bersumber </a:t>
            </a:r>
            <a:r>
              <a:rPr lang="id-ID" dirty="0"/>
              <a:t>dari </a:t>
            </a:r>
            <a:r>
              <a:rPr lang="id-ID" dirty="0" smtClean="0"/>
              <a:t>PNBP difokuskan </a:t>
            </a:r>
            <a:r>
              <a:rPr lang="id-ID" dirty="0"/>
              <a:t>untuk </a:t>
            </a:r>
            <a:r>
              <a:rPr lang="id-ID" dirty="0" smtClean="0"/>
              <a:t>kegiatan dalam </a:t>
            </a:r>
            <a:r>
              <a:rPr lang="id-ID" dirty="0"/>
              <a:t>rangka </a:t>
            </a:r>
            <a:r>
              <a:rPr lang="id-ID" dirty="0" smtClean="0"/>
              <a:t>peningkatan pelayanan kepada masyarakat </a:t>
            </a:r>
            <a:r>
              <a:rPr lang="id-ID" dirty="0"/>
              <a:t>dan/ </a:t>
            </a:r>
            <a:r>
              <a:rPr lang="id-ID" dirty="0" smtClean="0"/>
              <a:t>atau sesuai </a:t>
            </a:r>
            <a:r>
              <a:rPr lang="id-ID" dirty="0"/>
              <a:t>dengan </a:t>
            </a:r>
            <a:r>
              <a:rPr lang="id-ID" dirty="0" smtClean="0"/>
              <a:t>ketentuan tentang persetujuan penggunaan sebagian</a:t>
            </a:r>
            <a:r>
              <a:rPr lang="id-ID" dirty="0"/>
              <a:t> </a:t>
            </a:r>
            <a:r>
              <a:rPr lang="id-ID" dirty="0" smtClean="0"/>
              <a:t>dana </a:t>
            </a:r>
            <a:r>
              <a:rPr lang="id-ID" dirty="0"/>
              <a:t>yang berasal </a:t>
            </a:r>
            <a:r>
              <a:rPr lang="id-ID" dirty="0" smtClean="0"/>
              <a:t>dari PNBP</a:t>
            </a:r>
          </a:p>
          <a:p>
            <a:r>
              <a:rPr lang="id-ID" dirty="0" smtClean="0"/>
              <a:t>Lakukan pengujian kesesuaian dg SBM dan standar struktur biaya</a:t>
            </a:r>
          </a:p>
          <a:p>
            <a:pPr marL="0" indent="0">
              <a:buNone/>
            </a:pPr>
            <a:endParaRPr lang="id-ID" dirty="0" smtClean="0"/>
          </a:p>
          <a:p>
            <a:endParaRPr lang="id-ID" dirty="0"/>
          </a:p>
        </p:txBody>
      </p:sp>
      <p:pic>
        <p:nvPicPr>
          <p:cNvPr id="4" name="Picture 5" descr="rama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22860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rama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5598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Review RBA BLU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d-ID" dirty="0"/>
              <a:t>Pastikan penyusunan RBA telah mengacu kepada rencana strategis bisnis BLU yang disertai prakiraan RBA th berikutnya</a:t>
            </a:r>
          </a:p>
          <a:p>
            <a:r>
              <a:rPr lang="id-ID" dirty="0"/>
              <a:t>Pastikan RBA telah memuat seluruh program, kegiatan, anggaran penerimaan, anggaran pengeluaran I belanja,</a:t>
            </a:r>
            <a:r>
              <a:rPr lang="es-ES" dirty="0" err="1"/>
              <a:t>estimasi</a:t>
            </a:r>
            <a:r>
              <a:rPr lang="es-ES" dirty="0"/>
              <a:t> saldo </a:t>
            </a:r>
            <a:r>
              <a:rPr lang="es-ES" dirty="0" err="1"/>
              <a:t>awal</a:t>
            </a:r>
            <a:r>
              <a:rPr lang="es-ES" dirty="0"/>
              <a:t> </a:t>
            </a:r>
            <a:r>
              <a:rPr lang="es-ES" dirty="0" err="1"/>
              <a:t>kas</a:t>
            </a:r>
            <a:r>
              <a:rPr lang="es-ES" dirty="0"/>
              <a:t> dan</a:t>
            </a:r>
            <a:r>
              <a:rPr lang="id-ID" dirty="0"/>
              <a:t> estimasi saldo akhir kas BLU</a:t>
            </a:r>
            <a:endParaRPr lang="id-ID" dirty="0" smtClean="0"/>
          </a:p>
          <a:p>
            <a:r>
              <a:rPr lang="id-ID" dirty="0" smtClean="0"/>
              <a:t>Pastikan </a:t>
            </a:r>
            <a:r>
              <a:rPr lang="id-ID" dirty="0"/>
              <a:t>bah.wa RBA </a:t>
            </a:r>
            <a:r>
              <a:rPr lang="id-ID" dirty="0" smtClean="0"/>
              <a:t>telah disusun </a:t>
            </a:r>
            <a:r>
              <a:rPr lang="id-ID" dirty="0"/>
              <a:t>berdasarkan </a:t>
            </a:r>
            <a:r>
              <a:rPr lang="id-ID" dirty="0" smtClean="0"/>
              <a:t>basis Kinerja </a:t>
            </a:r>
            <a:r>
              <a:rPr lang="id-ID" dirty="0"/>
              <a:t>dan </a:t>
            </a:r>
            <a:r>
              <a:rPr lang="id-ID" dirty="0" smtClean="0"/>
              <a:t>perhitungan akuntansi </a:t>
            </a:r>
            <a:r>
              <a:rPr lang="id-ID" dirty="0"/>
              <a:t>biaya </a:t>
            </a:r>
            <a:r>
              <a:rPr lang="id-ID" dirty="0" smtClean="0"/>
              <a:t>menurut jenis </a:t>
            </a:r>
            <a:r>
              <a:rPr lang="id-ID" dirty="0"/>
              <a:t>layanannya </a:t>
            </a:r>
            <a:r>
              <a:rPr lang="id-ID" dirty="0" smtClean="0"/>
              <a:t>dan kebutuhan dan kemampuan pendapatan yang </a:t>
            </a:r>
            <a:r>
              <a:rPr lang="id-ID" dirty="0"/>
              <a:t>diperkirakan </a:t>
            </a:r>
            <a:r>
              <a:rPr lang="id-ID" dirty="0" smtClean="0"/>
              <a:t>akan diterima </a:t>
            </a:r>
            <a:r>
              <a:rPr lang="id-ID" dirty="0"/>
              <a:t>dari layanan </a:t>
            </a:r>
            <a:r>
              <a:rPr lang="id-ID" dirty="0" smtClean="0"/>
              <a:t>yang diberikan kepada masyarakat</a:t>
            </a:r>
            <a:r>
              <a:rPr lang="id-ID" dirty="0"/>
              <a:t>, </a:t>
            </a:r>
            <a:r>
              <a:rPr lang="id-ID" dirty="0" smtClean="0"/>
              <a:t>hibah, hasil</a:t>
            </a:r>
            <a:r>
              <a:rPr lang="id-ID" dirty="0"/>
              <a:t> </a:t>
            </a:r>
            <a:r>
              <a:rPr lang="id-ID" dirty="0" smtClean="0"/>
              <a:t>kerjasama</a:t>
            </a:r>
            <a:r>
              <a:rPr lang="id-ID" dirty="0"/>
              <a:t>, penerimaan </a:t>
            </a:r>
            <a:r>
              <a:rPr lang="id-ID" dirty="0" smtClean="0"/>
              <a:t>lain yg Sah</a:t>
            </a:r>
          </a:p>
          <a:p>
            <a:r>
              <a:rPr lang="id-ID" dirty="0" smtClean="0"/>
              <a:t>Teliti </a:t>
            </a:r>
            <a:r>
              <a:rPr lang="id-ID" dirty="0"/>
              <a:t>apakah. RBA </a:t>
            </a:r>
            <a:r>
              <a:rPr lang="id-ID" dirty="0" smtClean="0"/>
              <a:t>disusun berdasarkan </a:t>
            </a:r>
            <a:r>
              <a:rPr lang="id-ID" dirty="0"/>
              <a:t>basis </a:t>
            </a:r>
            <a:r>
              <a:rPr lang="id-ID" dirty="0" smtClean="0"/>
              <a:t>Kinerja dengan memperh.atikan efisiensi </a:t>
            </a:r>
            <a:r>
              <a:rPr lang="id-ID" dirty="0"/>
              <a:t>dalam </a:t>
            </a:r>
            <a:r>
              <a:rPr lang="id-ID" dirty="0" smtClean="0"/>
              <a:t>pencapaian Kinerja </a:t>
            </a:r>
            <a:r>
              <a:rPr lang="id-ID" dirty="0"/>
              <a:t>(kuantitas </a:t>
            </a:r>
            <a:r>
              <a:rPr lang="id-ID" dirty="0" smtClean="0"/>
              <a:t>dan kualitas yg terukur</a:t>
            </a:r>
            <a:endParaRPr lang="id-ID" dirty="0"/>
          </a:p>
        </p:txBody>
      </p:sp>
      <p:pic>
        <p:nvPicPr>
          <p:cNvPr id="4" name="Picture 5" descr="flying_bird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-225425"/>
            <a:ext cx="30972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0659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1143000"/>
          </a:xfrm>
        </p:spPr>
        <p:txBody>
          <a:bodyPr>
            <a:noAutofit/>
          </a:bodyPr>
          <a:lstStyle/>
          <a:p>
            <a:r>
              <a:rPr lang="id-ID" sz="3600" dirty="0"/>
              <a:t>Penelaahan belanja barang PC,laptop, scaner, printer,mesin foto copy, infokus, cctv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Hasil identifikasi analisis kebutuhan BMN</a:t>
            </a:r>
          </a:p>
          <a:p>
            <a:r>
              <a:rPr lang="id-ID" dirty="0" smtClean="0"/>
              <a:t>Ada data dukung price list, brosur, e-katalog</a:t>
            </a:r>
          </a:p>
          <a:p>
            <a:r>
              <a:rPr lang="id-ID" dirty="0" smtClean="0"/>
              <a:t>Roadmap kebutuhan aset BMN IT 5 th</a:t>
            </a:r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  <a:p>
            <a:pPr marL="0" indent="0">
              <a:buNone/>
            </a:pPr>
            <a:r>
              <a:rPr lang="id-ID" dirty="0" smtClean="0"/>
              <a:t>Catatan: sama dg pengadaan alat kantor, AC, meubelair,lemari,</a:t>
            </a:r>
            <a:endParaRPr lang="id-ID" dirty="0"/>
          </a:p>
        </p:txBody>
      </p:sp>
      <p:pic>
        <p:nvPicPr>
          <p:cNvPr id="4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813175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9624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41148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2226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Telaah/review anggaran pemeliharaan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Pengujian kesesuaian volume RKA-KL dg SIMAN BMN</a:t>
            </a:r>
          </a:p>
          <a:p>
            <a:r>
              <a:rPr lang="id-ID" dirty="0" smtClean="0"/>
              <a:t>Harga satuan tidak melebihi SBM</a:t>
            </a:r>
            <a:endParaRPr lang="id-ID" dirty="0"/>
          </a:p>
        </p:txBody>
      </p:sp>
      <p:pic>
        <p:nvPicPr>
          <p:cNvPr id="4" name="Picture 172" descr="a-butterfli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3657600"/>
            <a:ext cx="3428999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7814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id-ID" dirty="0" smtClean="0"/>
              <a:t>Revisi KPA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id-ID" dirty="0"/>
              <a:t>Pergeseran dalam 1 output (1 kegiatan ; 1 satker) </a:t>
            </a:r>
            <a:r>
              <a:rPr lang="id-ID" dirty="0" smtClean="0"/>
              <a:t>Pergeseran </a:t>
            </a:r>
            <a:r>
              <a:rPr lang="id-ID" dirty="0"/>
              <a:t>antar output (1 kegiatan ; 1 satker) </a:t>
            </a:r>
            <a:endParaRPr lang="en-US" dirty="0"/>
          </a:p>
        </p:txBody>
      </p:sp>
      <p:pic>
        <p:nvPicPr>
          <p:cNvPr id="4" name="Picture 5" descr="flying_bird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2593975"/>
            <a:ext cx="30972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Catatan hasil riview</a:t>
            </a:r>
            <a:r>
              <a:rPr lang="en-US" dirty="0" smtClean="0"/>
              <a:t> </a:t>
            </a:r>
            <a:r>
              <a:rPr lang="en-US" dirty="0" smtClean="0"/>
              <a:t>SPI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 smtClean="0"/>
              <a:t>anggaran</a:t>
            </a:r>
            <a:r>
              <a:rPr lang="en-US" dirty="0" smtClean="0"/>
              <a:t> </a:t>
            </a:r>
            <a:r>
              <a:rPr lang="en-US" dirty="0" err="1"/>
              <a:t>blocknote</a:t>
            </a:r>
            <a:r>
              <a:rPr lang="en-US" dirty="0"/>
              <a:t>, </a:t>
            </a:r>
            <a:r>
              <a:rPr lang="en-US" dirty="0" err="1"/>
              <a:t>baliho</a:t>
            </a:r>
            <a:r>
              <a:rPr lang="en-US" dirty="0"/>
              <a:t>, </a:t>
            </a:r>
            <a:r>
              <a:rPr lang="en-US" dirty="0" err="1"/>
              <a:t>spanduk</a:t>
            </a:r>
            <a:r>
              <a:rPr lang="en-US" dirty="0"/>
              <a:t>, </a:t>
            </a:r>
            <a:r>
              <a:rPr lang="en-US" dirty="0" smtClean="0"/>
              <a:t>backdrop, </a:t>
            </a:r>
            <a:r>
              <a:rPr lang="en-US" dirty="0" err="1"/>
              <a:t>perlengkapan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belanja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id-ID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dokumentasi</a:t>
            </a:r>
            <a:r>
              <a:rPr lang="en-US" dirty="0"/>
              <a:t>, agar </a:t>
            </a:r>
            <a:r>
              <a:rPr lang="en-US" dirty="0" err="1"/>
              <a:t>ditiadakan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dikurangi</a:t>
            </a:r>
            <a:r>
              <a:rPr lang="en-US" dirty="0"/>
              <a:t>, </a:t>
            </a:r>
            <a:r>
              <a:rPr lang="en-US" dirty="0" err="1"/>
              <a:t>diganti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memasukan</a:t>
            </a:r>
            <a:r>
              <a:rPr lang="en-US" dirty="0"/>
              <a:t> </a:t>
            </a:r>
            <a:r>
              <a:rPr lang="en-US" dirty="0" err="1"/>
              <a:t>berita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website </a:t>
            </a:r>
            <a:r>
              <a:rPr lang="en-US" dirty="0" err="1"/>
              <a:t>atau</a:t>
            </a:r>
            <a:r>
              <a:rPr lang="en-US" dirty="0"/>
              <a:t> media </a:t>
            </a:r>
            <a:r>
              <a:rPr lang="en-US" dirty="0" err="1" smtClean="0"/>
              <a:t>massa</a:t>
            </a:r>
            <a:endParaRPr lang="id-ID" dirty="0" smtClean="0"/>
          </a:p>
          <a:p>
            <a:pPr marL="514350" indent="-514350">
              <a:buAutoNum type="arabicPeriod"/>
            </a:pPr>
            <a:r>
              <a:rPr lang="en-US" dirty="0" err="1"/>
              <a:t>Perencanaan</a:t>
            </a:r>
            <a:r>
              <a:rPr lang="en-US" dirty="0"/>
              <a:t>,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kepegawaian</a:t>
            </a:r>
            <a:r>
              <a:rPr lang="en-US" dirty="0"/>
              <a:t> </a:t>
            </a:r>
            <a:r>
              <a:rPr lang="en-US" dirty="0" err="1"/>
              <a:t>mengadakan</a:t>
            </a:r>
            <a:r>
              <a:rPr lang="en-US" dirty="0"/>
              <a:t> ATK </a:t>
            </a:r>
            <a:r>
              <a:rPr lang="en-US" dirty="0" err="1"/>
              <a:t>sendiri</a:t>
            </a:r>
            <a:r>
              <a:rPr lang="en-US" dirty="0"/>
              <a:t>,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persediaan</a:t>
            </a:r>
            <a:r>
              <a:rPr lang="en-US" dirty="0"/>
              <a:t> di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nota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berita</a:t>
            </a:r>
            <a:r>
              <a:rPr lang="en-US" dirty="0"/>
              <a:t> </a:t>
            </a:r>
            <a:r>
              <a:rPr lang="en-US" dirty="0" err="1"/>
              <a:t>acara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diumum</a:t>
            </a:r>
            <a:r>
              <a:rPr lang="en-US" dirty="0"/>
              <a:t> out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 smtClean="0"/>
              <a:t>riil</a:t>
            </a:r>
            <a:endParaRPr lang="id-ID" dirty="0" smtClean="0"/>
          </a:p>
          <a:p>
            <a:pPr marL="514350" indent="-514350">
              <a:buAutoNum type="arabicPeriod"/>
            </a:pP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perjadin</a:t>
            </a:r>
            <a:r>
              <a:rPr lang="en-US" dirty="0"/>
              <a:t> </a:t>
            </a:r>
            <a:r>
              <a:rPr lang="en-US" dirty="0" err="1"/>
              <a:t>rektorat</a:t>
            </a:r>
            <a:r>
              <a:rPr lang="en-US" dirty="0"/>
              <a:t> di </a:t>
            </a:r>
            <a:r>
              <a:rPr lang="en-US" dirty="0" err="1"/>
              <a:t>satukan</a:t>
            </a:r>
            <a:r>
              <a:rPr lang="en-US" dirty="0"/>
              <a:t> di </a:t>
            </a:r>
            <a:r>
              <a:rPr lang="en-US" dirty="0" err="1"/>
              <a:t>umum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di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kepegawaian</a:t>
            </a:r>
            <a:endParaRPr lang="id-ID" dirty="0" smtClean="0"/>
          </a:p>
          <a:p>
            <a:pPr marL="514350" indent="-514350">
              <a:buAutoNum type="arabicPeriod"/>
            </a:pPr>
            <a:r>
              <a:rPr lang="en-US" dirty="0" err="1"/>
              <a:t>Pengadaan</a:t>
            </a:r>
            <a:r>
              <a:rPr lang="en-US" dirty="0"/>
              <a:t> ATK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terpusat</a:t>
            </a:r>
            <a:r>
              <a:rPr lang="en-US" dirty="0"/>
              <a:t> di </a:t>
            </a:r>
            <a:r>
              <a:rPr lang="en-US" dirty="0" err="1"/>
              <a:t>umum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di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di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kepegawaian</a:t>
            </a:r>
            <a:endParaRPr lang="en-US" dirty="0"/>
          </a:p>
        </p:txBody>
      </p:sp>
      <p:pic>
        <p:nvPicPr>
          <p:cNvPr id="4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938" y="3810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938" y="765175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5538" y="5334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Catatan SPI terkait hasil Review </a:t>
            </a:r>
            <a:br>
              <a:rPr lang="id-ID" dirty="0" smtClean="0"/>
            </a:br>
            <a:r>
              <a:rPr lang="id-ID" dirty="0" smtClean="0"/>
              <a:t>RKA-KL, RBA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Meminimalkan</a:t>
            </a:r>
            <a:r>
              <a:rPr lang="id-ID" dirty="0" smtClean="0"/>
              <a:t>/membatasi</a:t>
            </a:r>
            <a:r>
              <a:rPr lang="en-US" dirty="0" smtClean="0"/>
              <a:t> </a:t>
            </a:r>
            <a:r>
              <a:rPr lang="en-US" dirty="0" err="1"/>
              <a:t>kegiatan</a:t>
            </a:r>
            <a:r>
              <a:rPr lang="en-US" dirty="0"/>
              <a:t> di hotel</a:t>
            </a:r>
            <a:endParaRPr lang="en-US" dirty="0" smtClean="0"/>
          </a:p>
          <a:p>
            <a:r>
              <a:rPr lang="id-ID" dirty="0" smtClean="0"/>
              <a:t>Kegiatan dengan cara fullday/halfday bukan fullboard yang menginap</a:t>
            </a:r>
          </a:p>
          <a:p>
            <a:pPr lvl="0"/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belanja</a:t>
            </a:r>
            <a:r>
              <a:rPr lang="en-US" dirty="0"/>
              <a:t> modal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asset </a:t>
            </a:r>
            <a:r>
              <a:rPr lang="en-US" dirty="0" err="1"/>
              <a:t>sebesar</a:t>
            </a:r>
            <a:r>
              <a:rPr lang="en-US" dirty="0"/>
              <a:t> 30%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akun</a:t>
            </a:r>
            <a:r>
              <a:rPr lang="en-US" dirty="0"/>
              <a:t> 53</a:t>
            </a:r>
            <a:endParaRPr lang="id-ID" dirty="0"/>
          </a:p>
          <a:p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menambah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asset</a:t>
            </a:r>
            <a:endParaRPr lang="en-US" dirty="0"/>
          </a:p>
        </p:txBody>
      </p:sp>
      <p:pic>
        <p:nvPicPr>
          <p:cNvPr id="4" name="Picture 172" descr="a-butterfli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-76200"/>
            <a:ext cx="3428999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Catatan hasil review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Menyatukan kegiatan yang sama, senada</a:t>
            </a:r>
          </a:p>
          <a:p>
            <a:r>
              <a:rPr lang="en-US" dirty="0" err="1"/>
              <a:t>Menyatukan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di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institut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narasumber</a:t>
            </a:r>
            <a:r>
              <a:rPr lang="en-US" dirty="0"/>
              <a:t> </a:t>
            </a:r>
            <a:r>
              <a:rPr lang="en-US" dirty="0" err="1"/>
              <a:t>menteri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mou</a:t>
            </a:r>
            <a:r>
              <a:rPr lang="en-US" dirty="0"/>
              <a:t> </a:t>
            </a:r>
            <a:r>
              <a:rPr lang="en-US" dirty="0" err="1" smtClean="0"/>
              <a:t>kerjasama</a:t>
            </a:r>
            <a:endParaRPr lang="id-ID" dirty="0" smtClean="0"/>
          </a:p>
          <a:p>
            <a:r>
              <a:rPr lang="id-ID" dirty="0" smtClean="0"/>
              <a:t>Anggaran akreditasi cukup dg perispan dan penyusunan, menghilangkan workshop</a:t>
            </a:r>
          </a:p>
          <a:p>
            <a:r>
              <a:rPr lang="id-ID" dirty="0" smtClean="0"/>
              <a:t>Belanja sewa diarahkan pembelian aset</a:t>
            </a:r>
          </a:p>
          <a:p>
            <a:endParaRPr lang="id-ID" dirty="0"/>
          </a:p>
        </p:txBody>
      </p:sp>
      <p:pic>
        <p:nvPicPr>
          <p:cNvPr id="4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538" y="3810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1738" y="381000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stars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65175"/>
            <a:ext cx="2125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6753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Lanjutan catatan review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Workshop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publikasi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ditiadakan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pengumpulan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,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perantara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 smtClean="0"/>
              <a:t>scopus</a:t>
            </a:r>
            <a:endParaRPr lang="id-ID" dirty="0" smtClean="0"/>
          </a:p>
          <a:p>
            <a:r>
              <a:rPr lang="en-US" dirty="0"/>
              <a:t>Seminar </a:t>
            </a:r>
            <a:r>
              <a:rPr lang="en-US" dirty="0" err="1"/>
              <a:t>kewirausahaan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kemandirian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ditiadakan</a:t>
            </a:r>
            <a:r>
              <a:rPr lang="en-US" dirty="0"/>
              <a:t>, </a:t>
            </a:r>
            <a:r>
              <a:rPr lang="en-US" dirty="0" err="1"/>
              <a:t>diganti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praket</a:t>
            </a:r>
            <a:r>
              <a:rPr lang="en-US" dirty="0"/>
              <a:t> </a:t>
            </a:r>
            <a:r>
              <a:rPr lang="en-US" dirty="0" err="1"/>
              <a:t>budidaya</a:t>
            </a:r>
            <a:r>
              <a:rPr lang="en-US" dirty="0"/>
              <a:t> </a:t>
            </a:r>
            <a:r>
              <a:rPr lang="en-US" dirty="0" err="1"/>
              <a:t>lele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domba</a:t>
            </a:r>
            <a:r>
              <a:rPr lang="en-US" dirty="0"/>
              <a:t>, </a:t>
            </a:r>
            <a:r>
              <a:rPr lang="en-US" dirty="0" err="1"/>
              <a:t>riil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 smtClean="0"/>
              <a:t>binaan</a:t>
            </a:r>
            <a:endParaRPr lang="id-ID" dirty="0" smtClean="0"/>
          </a:p>
          <a:p>
            <a:r>
              <a:rPr lang="id-ID" dirty="0" smtClean="0"/>
              <a:t>Anggaran kegiatan dikurangi untuk sarpras dan servis sarpras</a:t>
            </a:r>
          </a:p>
          <a:p>
            <a:r>
              <a:rPr lang="en-US" dirty="0" smtClean="0"/>
              <a:t>Keg</a:t>
            </a:r>
            <a:r>
              <a:rPr lang="id-ID" dirty="0" smtClean="0"/>
              <a:t>iatan </a:t>
            </a:r>
            <a:r>
              <a:rPr lang="en-US" dirty="0" err="1" smtClean="0"/>
              <a:t>publikasi</a:t>
            </a:r>
            <a:r>
              <a:rPr lang="en-US" dirty="0" smtClean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dirubah</a:t>
            </a:r>
            <a:r>
              <a:rPr lang="en-US" dirty="0"/>
              <a:t> </a:t>
            </a:r>
            <a:r>
              <a:rPr lang="en-US" dirty="0" err="1"/>
              <a:t>kegiatannya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pengumpulan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, </a:t>
            </a:r>
            <a:r>
              <a:rPr lang="en-US" dirty="0" err="1"/>
              <a:t>biaya</a:t>
            </a:r>
            <a:r>
              <a:rPr lang="en-US" dirty="0"/>
              <a:t> translator,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diarahkan</a:t>
            </a:r>
            <a:r>
              <a:rPr lang="en-US" dirty="0"/>
              <a:t> </a:t>
            </a:r>
            <a:r>
              <a:rPr lang="en-US" dirty="0" err="1"/>
              <a:t>tulisan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terakreditasi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72561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id-ID" dirty="0" smtClean="0"/>
              <a:t>Catatan hasil review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id-ID" dirty="0" smtClean="0"/>
              <a:t>Penambahan anggaran pemeliharaan gedung, sarpras di setiap unit</a:t>
            </a:r>
          </a:p>
          <a:p>
            <a:r>
              <a:rPr lang="id-ID" dirty="0" smtClean="0"/>
              <a:t>Penyediaan anggaran jamuan tamu di tiap fakultas</a:t>
            </a:r>
          </a:p>
          <a:p>
            <a:r>
              <a:rPr lang="id-ID" dirty="0" smtClean="0"/>
              <a:t>Mengarahkan kegiatan di hotel, untuk dilaksanakan di kampus, seperti RDK</a:t>
            </a:r>
          </a:p>
          <a:p>
            <a:r>
              <a:rPr lang="en-US" dirty="0" smtClean="0"/>
              <a:t>m</a:t>
            </a:r>
            <a:r>
              <a:rPr lang="id-ID" dirty="0" smtClean="0"/>
              <a:t>ewaspadai anggaran</a:t>
            </a:r>
            <a:r>
              <a:rPr lang="en-US" dirty="0" smtClean="0"/>
              <a:t> </a:t>
            </a:r>
            <a:r>
              <a:rPr lang="en-US" dirty="0"/>
              <a:t>521811, </a:t>
            </a:r>
            <a:r>
              <a:rPr lang="en-US" dirty="0" err="1"/>
              <a:t>Belanja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 </a:t>
            </a:r>
            <a:r>
              <a:rPr lang="en-US" dirty="0" err="1"/>
              <a:t>pengadministrasi</a:t>
            </a:r>
            <a:r>
              <a:rPr lang="en-US" dirty="0"/>
              <a:t>  </a:t>
            </a:r>
            <a:r>
              <a:rPr lang="en-US" dirty="0" err="1"/>
              <a:t>penatausahaan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60 </a:t>
            </a:r>
            <a:r>
              <a:rPr lang="en-US" dirty="0" err="1"/>
              <a:t>jt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80 </a:t>
            </a:r>
            <a:r>
              <a:rPr lang="en-US" dirty="0" err="1"/>
              <a:t>jt</a:t>
            </a:r>
            <a:r>
              <a:rPr lang="en-US" dirty="0"/>
              <a:t>, agar </a:t>
            </a:r>
            <a:r>
              <a:rPr lang="en-US" dirty="0" err="1"/>
              <a:t>dicairkan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 smtClean="0"/>
              <a:t>persediaan</a:t>
            </a:r>
            <a:endParaRPr lang="id-ID" dirty="0" smtClean="0"/>
          </a:p>
          <a:p>
            <a:r>
              <a:rPr lang="en-US" dirty="0"/>
              <a:t>Honor </a:t>
            </a:r>
            <a:r>
              <a:rPr lang="en-US" dirty="0" err="1"/>
              <a:t>Narasumber</a:t>
            </a:r>
            <a:r>
              <a:rPr lang="en-US" dirty="0"/>
              <a:t>  [8 JPL x </a:t>
            </a:r>
            <a:r>
              <a:rPr lang="id-ID" dirty="0" smtClean="0"/>
              <a:t>..</a:t>
            </a:r>
            <a:r>
              <a:rPr lang="en-US" dirty="0" smtClean="0"/>
              <a:t> </a:t>
            </a:r>
            <a:r>
              <a:rPr lang="en-US" dirty="0"/>
              <a:t>HR] agar </a:t>
            </a: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smtClean="0"/>
              <a:t>6 </a:t>
            </a:r>
            <a:r>
              <a:rPr lang="en-US" dirty="0"/>
              <a:t>JPL </a:t>
            </a:r>
            <a:r>
              <a:rPr lang="en-US" dirty="0" err="1" smtClean="0"/>
              <a:t>perhari</a:t>
            </a:r>
            <a:r>
              <a:rPr lang="id-ID" dirty="0" smtClean="0"/>
              <a:t>, kecuali sesuai riil pelaksanaan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89924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  <p:pic>
        <p:nvPicPr>
          <p:cNvPr id="4" name="Content Placeholder 3" descr="seratus rebu 01 50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05062" y="2143125"/>
            <a:ext cx="4333875" cy="4333875"/>
          </a:xfr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3400" y="1066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REALISASI ANGGARAN SESUAI KETENTUAN.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HINDARI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KORUPSI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1248</Words>
  <Application>Microsoft Office PowerPoint</Application>
  <PresentationFormat>On-screen Show (4:3)</PresentationFormat>
  <Paragraphs>122</Paragraphs>
  <Slides>26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Century Gothic</vt:lpstr>
      <vt:lpstr>Lucida Handwriting</vt:lpstr>
      <vt:lpstr>Monotype Corsiva</vt:lpstr>
      <vt:lpstr>Times New Roman</vt:lpstr>
      <vt:lpstr>Wingdings</vt:lpstr>
      <vt:lpstr>Office Theme</vt:lpstr>
      <vt:lpstr>Clip</vt:lpstr>
      <vt:lpstr>PowerPoint Presentation</vt:lpstr>
      <vt:lpstr>PowerPoint Presentation</vt:lpstr>
      <vt:lpstr>Dasar Hukum</vt:lpstr>
      <vt:lpstr>Knowledge sharing dan brain storming</vt:lpstr>
      <vt:lpstr>Brain storming</vt:lpstr>
      <vt:lpstr>Brain storming</vt:lpstr>
      <vt:lpstr>Pergeseran peran pengawasan internal /SPI</vt:lpstr>
      <vt:lpstr>Landasan penganggaran</vt:lpstr>
      <vt:lpstr>Metodologi review RKA-KL</vt:lpstr>
      <vt:lpstr>Fokus review</vt:lpstr>
      <vt:lpstr>prioritas review</vt:lpstr>
      <vt:lpstr>Telaah/review anggaran perjadin</vt:lpstr>
      <vt:lpstr>Telaah/review kegiatan</vt:lpstr>
      <vt:lpstr>Penelaahan/review atas kepatuhan dg SBM</vt:lpstr>
      <vt:lpstr> permasalahan dalam review </vt:lpstr>
      <vt:lpstr>Review dana PNBP, BLU</vt:lpstr>
      <vt:lpstr>Review RBA BLU</vt:lpstr>
      <vt:lpstr>Penelaahan belanja barang PC,laptop, scaner, printer,mesin foto copy, infokus, cctv</vt:lpstr>
      <vt:lpstr>Telaah/review anggaran pemeliharaan</vt:lpstr>
      <vt:lpstr>Revisi KPA </vt:lpstr>
      <vt:lpstr>Catatan hasil riview SPI</vt:lpstr>
      <vt:lpstr>Catatan SPI terkait hasil Review  RKA-KL, RBA</vt:lpstr>
      <vt:lpstr>Catatan hasil review </vt:lpstr>
      <vt:lpstr>Lanjutan catatan review</vt:lpstr>
      <vt:lpstr>Catatan hasil review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FITRI</dc:creator>
  <cp:lastModifiedBy>SPI IAIN SNJ</cp:lastModifiedBy>
  <cp:revision>110</cp:revision>
  <dcterms:created xsi:type="dcterms:W3CDTF">2018-02-11T07:45:59Z</dcterms:created>
  <dcterms:modified xsi:type="dcterms:W3CDTF">2019-06-25T18:21:05Z</dcterms:modified>
</cp:coreProperties>
</file>